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14020800" cy="7924800"/>
  <p:notesSz cx="6858000" cy="9144000"/>
  <p:embeddedFontLst>
    <p:embeddedFont>
      <p:font typeface="Finger Paint" charset="1" panose="020B0506040000020004"/>
      <p:regular r:id="rId36"/>
    </p:embeddedFont>
    <p:embeddedFont>
      <p:font typeface="Lacquer" charset="1" panose="00000000000000000000"/>
      <p:regular r:id="rId37"/>
    </p:embeddedFont>
    <p:embeddedFont>
      <p:font typeface="Fedra arabic display" charset="1" panose="00000000000000000000"/>
      <p:regular r:id="rId38"/>
    </p:embeddedFont>
    <p:embeddedFont>
      <p:font typeface="Afeesh" charset="1" panose="00000500000000000000"/>
      <p:regular r:id="rId39"/>
    </p:embeddedFont>
    <p:embeddedFont>
      <p:font typeface="Afeesh Bold" charset="1" panose="00000800000000000000"/>
      <p:regular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slides/slide26.xml" Type="http://schemas.openxmlformats.org/officeDocument/2006/relationships/slide"/><Relationship Id="rId32" Target="slides/slide27.xml" Type="http://schemas.openxmlformats.org/officeDocument/2006/relationships/slide"/><Relationship Id="rId33" Target="slides/slide28.xml" Type="http://schemas.openxmlformats.org/officeDocument/2006/relationships/slide"/><Relationship Id="rId34" Target="slides/slide29.xml" Type="http://schemas.openxmlformats.org/officeDocument/2006/relationships/slide"/><Relationship Id="rId35" Target="slides/slide30.xml" Type="http://schemas.openxmlformats.org/officeDocument/2006/relationships/slide"/><Relationship Id="rId36" Target="fonts/font36.fntdata" Type="http://schemas.openxmlformats.org/officeDocument/2006/relationships/font"/><Relationship Id="rId37" Target="fonts/font37.fntdata" Type="http://schemas.openxmlformats.org/officeDocument/2006/relationships/font"/><Relationship Id="rId38" Target="fonts/font38.fntdata" Type="http://schemas.openxmlformats.org/officeDocument/2006/relationships/font"/><Relationship Id="rId39" Target="fonts/font39.fntdata" Type="http://schemas.openxmlformats.org/officeDocument/2006/relationships/font"/><Relationship Id="rId4" Target="theme/theme1.xml" Type="http://schemas.openxmlformats.org/officeDocument/2006/relationships/theme"/><Relationship Id="rId40" Target="fonts/font40.fntdata" Type="http://schemas.openxmlformats.org/officeDocument/2006/relationships/font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2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3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4020800" cy="7924800"/>
          </a:xfrm>
          <a:custGeom>
            <a:avLst/>
            <a:gdLst/>
            <a:ahLst/>
            <a:cxnLst/>
            <a:rect r="r" b="b" t="t" l="l"/>
            <a:pathLst>
              <a:path h="7924800" w="14020800">
                <a:moveTo>
                  <a:pt x="0" y="0"/>
                </a:moveTo>
                <a:lnTo>
                  <a:pt x="14020800" y="0"/>
                </a:lnTo>
                <a:lnTo>
                  <a:pt x="14020800" y="7924800"/>
                </a:lnTo>
                <a:lnTo>
                  <a:pt x="0" y="792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52513" y="3962400"/>
            <a:ext cx="9437924" cy="3901061"/>
            <a:chOff x="0" y="0"/>
            <a:chExt cx="3226641" cy="133369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26641" cy="1333696"/>
            </a:xfrm>
            <a:custGeom>
              <a:avLst/>
              <a:gdLst/>
              <a:ahLst/>
              <a:cxnLst/>
              <a:rect r="r" b="b" t="t" l="l"/>
              <a:pathLst>
                <a:path h="1333696" w="3226641">
                  <a:moveTo>
                    <a:pt x="31992" y="0"/>
                  </a:moveTo>
                  <a:lnTo>
                    <a:pt x="3194649" y="0"/>
                  </a:lnTo>
                  <a:cubicBezTo>
                    <a:pt x="3203134" y="0"/>
                    <a:pt x="3211271" y="3371"/>
                    <a:pt x="3217270" y="9370"/>
                  </a:cubicBezTo>
                  <a:cubicBezTo>
                    <a:pt x="3223270" y="15370"/>
                    <a:pt x="3226641" y="23507"/>
                    <a:pt x="3226641" y="31992"/>
                  </a:cubicBezTo>
                  <a:lnTo>
                    <a:pt x="3226641" y="1301704"/>
                  </a:lnTo>
                  <a:cubicBezTo>
                    <a:pt x="3226641" y="1319373"/>
                    <a:pt x="3212317" y="1333696"/>
                    <a:pt x="3194649" y="1333696"/>
                  </a:cubicBezTo>
                  <a:lnTo>
                    <a:pt x="31992" y="1333696"/>
                  </a:lnTo>
                  <a:cubicBezTo>
                    <a:pt x="14323" y="1333696"/>
                    <a:pt x="0" y="1319373"/>
                    <a:pt x="0" y="1301704"/>
                  </a:cubicBezTo>
                  <a:lnTo>
                    <a:pt x="0" y="31992"/>
                  </a:lnTo>
                  <a:cubicBezTo>
                    <a:pt x="0" y="14323"/>
                    <a:pt x="14323" y="0"/>
                    <a:pt x="31992" y="0"/>
                  </a:cubicBezTo>
                  <a:close/>
                </a:path>
              </a:pathLst>
            </a:custGeom>
            <a:solidFill>
              <a:srgbClr val="E4E8E1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3226641" cy="13622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2819758" y="4311193"/>
            <a:ext cx="8103434" cy="1601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3131"/>
                </a:solidFill>
                <a:latin typeface="Finger Paint"/>
                <a:ea typeface="Finger Paint"/>
                <a:cs typeface="Finger Paint"/>
                <a:sym typeface="Finger Paint"/>
              </a:rPr>
              <a:t>Arabic</a:t>
            </a:r>
            <a:r>
              <a:rPr lang="en-US" sz="5199">
                <a:solidFill>
                  <a:srgbClr val="004AAD"/>
                </a:solidFill>
                <a:latin typeface="Finger Paint"/>
                <a:ea typeface="Finger Paint"/>
                <a:cs typeface="Finger Paint"/>
                <a:sym typeface="Finger Paint"/>
              </a:rPr>
              <a:t> </a:t>
            </a:r>
            <a:r>
              <a:rPr lang="en-US" sz="5199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school</a:t>
            </a:r>
            <a:r>
              <a:rPr lang="en-US" sz="5199">
                <a:solidFill>
                  <a:srgbClr val="004AAD"/>
                </a:solidFill>
                <a:latin typeface="Finger Paint"/>
                <a:ea typeface="Finger Paint"/>
                <a:cs typeface="Finger Paint"/>
                <a:sym typeface="Finger Paint"/>
              </a:rPr>
              <a:t> </a:t>
            </a:r>
            <a:r>
              <a:rPr lang="en-US" sz="5199">
                <a:solidFill>
                  <a:srgbClr val="FF914D"/>
                </a:solidFill>
                <a:latin typeface="Finger Paint"/>
                <a:ea typeface="Finger Paint"/>
                <a:cs typeface="Finger Paint"/>
                <a:sym typeface="Finger Paint"/>
              </a:rPr>
              <a:t>for</a:t>
            </a:r>
            <a:r>
              <a:rPr lang="en-US" sz="5199">
                <a:solidFill>
                  <a:srgbClr val="004AAD"/>
                </a:solidFill>
                <a:latin typeface="Finger Paint"/>
                <a:ea typeface="Finger Paint"/>
                <a:cs typeface="Finger Paint"/>
                <a:sym typeface="Finger Paint"/>
              </a:rPr>
              <a:t> kids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135983" y="6444944"/>
            <a:ext cx="5748833" cy="687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26"/>
              </a:lnSpc>
            </a:pPr>
            <a:r>
              <a:rPr lang="en-US" sz="3947">
                <a:solidFill>
                  <a:srgbClr val="000000"/>
                </a:solidFill>
                <a:latin typeface="Lacquer"/>
                <a:ea typeface="Lacquer"/>
                <a:cs typeface="Lacquer"/>
                <a:sym typeface="Lacquer"/>
              </a:rPr>
              <a:t>Teacher: Sara Mohamed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135983" y="5452744"/>
            <a:ext cx="5470982" cy="8251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79"/>
              </a:lnSpc>
            </a:pPr>
            <a:r>
              <a:rPr lang="en-US" sz="4842">
                <a:solidFill>
                  <a:srgbClr val="004AAD"/>
                </a:solidFill>
                <a:latin typeface="Lacquer"/>
                <a:ea typeface="Lacquer"/>
                <a:cs typeface="Lacquer"/>
                <a:sym typeface="Lacquer"/>
              </a:rPr>
              <a:t>Trace the letters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702756" y="1905"/>
            <a:ext cx="2615287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د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702756" y="1905"/>
            <a:ext cx="2615287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ذ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943191" y="-1361307"/>
            <a:ext cx="2134419" cy="7134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40"/>
              </a:lnSpc>
            </a:pPr>
            <a:r>
              <a:rPr lang="ar-EG" sz="41600">
                <a:solidFill>
                  <a:srgbClr val="DCDADA"/>
                </a:solidFill>
                <a:latin typeface="Afeesh"/>
                <a:ea typeface="Afeesh"/>
                <a:cs typeface="Afeesh"/>
                <a:sym typeface="Afeesh"/>
                <a:rtl val="true"/>
              </a:rPr>
              <a:t>ر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911490" y="-7620"/>
            <a:ext cx="2197819" cy="7134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40"/>
              </a:lnSpc>
            </a:pPr>
            <a:r>
              <a:rPr lang="ar-EG" b="true" sz="41600">
                <a:solidFill>
                  <a:srgbClr val="DCDADA"/>
                </a:solidFill>
                <a:latin typeface="Afeesh Bold"/>
                <a:ea typeface="Afeesh Bold"/>
                <a:cs typeface="Afeesh Bold"/>
                <a:sym typeface="Afeesh Bold"/>
                <a:rtl val="true"/>
              </a:rPr>
              <a:t>ز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589476" y="-790575"/>
            <a:ext cx="6841847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س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589476" y="-470036"/>
            <a:ext cx="6841847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ش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77942" y="-790575"/>
            <a:ext cx="7264916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ص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77942" y="-790575"/>
            <a:ext cx="7264916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ض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772779" y="1905"/>
            <a:ext cx="4475242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ط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772779" y="1905"/>
            <a:ext cx="4475242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ظ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220500" y="1905"/>
            <a:ext cx="157980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ا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422602" y="-790575"/>
            <a:ext cx="3175595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ع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422602" y="-790575"/>
            <a:ext cx="3175595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غ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651276" y="1905"/>
            <a:ext cx="4718248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ف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910276" y="-470036"/>
            <a:ext cx="4200247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ق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749046" y="1905"/>
            <a:ext cx="4522708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ك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132130" y="-470036"/>
            <a:ext cx="375654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ل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832239" y="-800100"/>
            <a:ext cx="2356321" cy="7134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40"/>
              </a:lnSpc>
            </a:pPr>
            <a:r>
              <a:rPr lang="ar-EG" sz="41600">
                <a:solidFill>
                  <a:srgbClr val="DCDADA"/>
                </a:solidFill>
                <a:latin typeface="Afeesh"/>
                <a:ea typeface="Afeesh"/>
                <a:cs typeface="Afeesh"/>
                <a:sym typeface="Afeesh"/>
                <a:rtl val="true"/>
              </a:rPr>
              <a:t>م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102979" y="-790575"/>
            <a:ext cx="3814842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ن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714838" y="-7620"/>
            <a:ext cx="4591124" cy="7134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40"/>
              </a:lnSpc>
            </a:pPr>
            <a:r>
              <a:rPr lang="ar-EG" b="true" sz="41600">
                <a:solidFill>
                  <a:srgbClr val="FFFFFF"/>
                </a:solidFill>
                <a:latin typeface="Afeesh Bold"/>
                <a:ea typeface="Afeesh Bold"/>
                <a:cs typeface="Afeesh Bold"/>
                <a:sym typeface="Afeesh Bold"/>
                <a:rtl val="true"/>
              </a:rPr>
              <a:t>هـ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611733" y="-1301858"/>
            <a:ext cx="2657594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و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758220" y="-1173619"/>
            <a:ext cx="250436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ء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866719" y="-1301858"/>
            <a:ext cx="4147622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ى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691062" y="-790575"/>
            <a:ext cx="4638675" cy="7125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40"/>
              </a:lnSpc>
            </a:pPr>
            <a:r>
              <a:rPr lang="ar-EG" sz="41600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ب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691003" y="1905"/>
            <a:ext cx="4638794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ت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691003" y="1905"/>
            <a:ext cx="4638794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ث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229900" y="-1223226"/>
            <a:ext cx="356100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ج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229900" y="-790575"/>
            <a:ext cx="356100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ح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0" y="0"/>
                </a:moveTo>
                <a:lnTo>
                  <a:pt x="5608320" y="0"/>
                </a:lnTo>
                <a:lnTo>
                  <a:pt x="5608320" y="1264421"/>
                </a:lnTo>
                <a:lnTo>
                  <a:pt x="0" y="12644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229900" y="-790575"/>
            <a:ext cx="3561001" cy="7130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58239"/>
              </a:lnSpc>
            </a:pPr>
            <a:r>
              <a:rPr lang="ar-EG" sz="41599">
                <a:solidFill>
                  <a:srgbClr val="DCDADA"/>
                </a:solidFill>
                <a:latin typeface="Fedra arabic display"/>
                <a:ea typeface="Fedra arabic display"/>
                <a:cs typeface="Fedra arabic display"/>
                <a:sym typeface="Fedra arabic display"/>
                <a:rtl val="true"/>
              </a:rPr>
              <a:t>خ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841248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4206240" y="6660379"/>
            <a:ext cx="5608320" cy="1264421"/>
          </a:xfrm>
          <a:custGeom>
            <a:avLst/>
            <a:gdLst/>
            <a:ahLst/>
            <a:cxnLst/>
            <a:rect r="r" b="b" t="t" l="l"/>
            <a:pathLst>
              <a:path h="1264421" w="5608320">
                <a:moveTo>
                  <a:pt x="5608320" y="0"/>
                </a:moveTo>
                <a:lnTo>
                  <a:pt x="0" y="0"/>
                </a:lnTo>
                <a:lnTo>
                  <a:pt x="0" y="1264421"/>
                </a:lnTo>
                <a:lnTo>
                  <a:pt x="5608320" y="1264421"/>
                </a:lnTo>
                <a:lnTo>
                  <a:pt x="560832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DAGqrxif-gY</dc:identifier>
  <dcterms:modified xsi:type="dcterms:W3CDTF">2011-08-01T06:04:30Z</dcterms:modified>
  <cp:revision>1</cp:revision>
  <dc:title>Arabic school for kids</dc:title>
</cp:coreProperties>
</file>