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slide+xml" PartName="/ppt/slides/slide65.xml"/>
  <Override ContentType="application/vnd.openxmlformats-officedocument.presentationml.slide+xml" PartName="/ppt/slides/slide66.xml"/>
  <Override ContentType="application/vnd.openxmlformats-officedocument.presentationml.slide+xml" PartName="/ppt/slides/slide67.xml"/>
  <Override ContentType="application/vnd.openxmlformats-officedocument.presentationml.slide+xml" PartName="/ppt/slides/slide68.xml"/>
  <Override ContentType="application/vnd.openxmlformats-officedocument.presentationml.slide+xml" PartName="/ppt/slides/slide69.xml"/>
  <Override ContentType="application/vnd.openxmlformats-officedocument.presentationml.slide+xml" PartName="/ppt/slides/slide70.xml"/>
  <Override ContentType="application/vnd.openxmlformats-officedocument.presentationml.slide+xml" PartName="/ppt/slides/slide71.xml"/>
  <Override ContentType="application/vnd.openxmlformats-officedocument.presentationml.slide+xml" PartName="/ppt/slides/slide72.xml"/>
  <Override ContentType="application/vnd.openxmlformats-officedocument.presentationml.slide+xml" PartName="/ppt/slides/slide73.xml"/>
  <Override ContentType="application/vnd.openxmlformats-officedocument.presentationml.slide+xml" PartName="/ppt/slides/slide74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77.xml"/>
  <Override ContentType="application/vnd.openxmlformats-officedocument.presentationml.slide+xml" PartName="/ppt/slides/slide78.xml"/>
  <Override ContentType="application/vnd.openxmlformats-officedocument.presentationml.slide+xml" PartName="/ppt/slides/slide79.xml"/>
  <Override ContentType="application/vnd.openxmlformats-officedocument.presentationml.slide+xml" PartName="/ppt/slides/slide80.xml"/>
  <Override ContentType="application/vnd.openxmlformats-officedocument.presentationml.slide+xml" PartName="/ppt/slides/slide81.xml"/>
  <Override ContentType="application/vnd.openxmlformats-officedocument.presentationml.slide+xml" PartName="/ppt/slides/slide82.xml"/>
  <Override ContentType="application/vnd.openxmlformats-officedocument.presentationml.slide+xml" PartName="/ppt/slides/slide83.xml"/>
  <Override ContentType="application/vnd.openxmlformats-officedocument.presentationml.slide+xml" PartName="/ppt/slides/slide84.xml"/>
  <Override ContentType="application/vnd.openxmlformats-officedocument.presentationml.slide+xml" PartName="/ppt/slides/slide85.xml"/>
  <Override ContentType="application/vnd.openxmlformats-officedocument.presentationml.slide+xml" PartName="/ppt/slides/slide86.xml"/>
  <Override ContentType="application/vnd.openxmlformats-officedocument.presentationml.slide+xml" PartName="/ppt/slides/slide87.xml"/>
  <Override ContentType="application/vnd.openxmlformats-officedocument.presentationml.slide+xml" PartName="/ppt/slides/slide88.xml"/>
  <Override ContentType="application/vnd.openxmlformats-officedocument.presentationml.slide+xml" PartName="/ppt/slides/slide8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</p:sldIdLst>
  <p:sldSz cx="18288000" cy="10287000"/>
  <p:notesSz cx="6858000" cy="9144000"/>
  <p:embeddedFontLst>
    <p:embeddedFont>
      <p:font typeface="Lilita One" charset="1" panose="02000000000000000000"/>
      <p:regular r:id="rId95"/>
    </p:embeddedFont>
    <p:embeddedFont>
      <p:font typeface="Sniglet" charset="1" panose="04070505030100020000"/>
      <p:regular r:id="rId96"/>
    </p:embeddedFont>
    <p:embeddedFont>
      <p:font typeface="Greta text arabic" charset="1" panose="00000000000000000000"/>
      <p:regular r:id="rId9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slides/slide41.xml" Type="http://schemas.openxmlformats.org/officeDocument/2006/relationships/slide"/><Relationship Id="rId47" Target="slides/slide42.xml" Type="http://schemas.openxmlformats.org/officeDocument/2006/relationships/slide"/><Relationship Id="rId48" Target="slides/slide43.xml" Type="http://schemas.openxmlformats.org/officeDocument/2006/relationships/slide"/><Relationship Id="rId49" Target="slides/slide44.xml" Type="http://schemas.openxmlformats.org/officeDocument/2006/relationships/slide"/><Relationship Id="rId5" Target="tableStyles.xml" Type="http://schemas.openxmlformats.org/officeDocument/2006/relationships/tableStyles"/><Relationship Id="rId50" Target="slides/slide45.xml" Type="http://schemas.openxmlformats.org/officeDocument/2006/relationships/slide"/><Relationship Id="rId51" Target="slides/slide46.xml" Type="http://schemas.openxmlformats.org/officeDocument/2006/relationships/slide"/><Relationship Id="rId52" Target="slides/slide47.xml" Type="http://schemas.openxmlformats.org/officeDocument/2006/relationships/slide"/><Relationship Id="rId53" Target="slides/slide48.xml" Type="http://schemas.openxmlformats.org/officeDocument/2006/relationships/slide"/><Relationship Id="rId54" Target="slides/slide49.xml" Type="http://schemas.openxmlformats.org/officeDocument/2006/relationships/slide"/><Relationship Id="rId55" Target="slides/slide50.xml" Type="http://schemas.openxmlformats.org/officeDocument/2006/relationships/slide"/><Relationship Id="rId56" Target="slides/slide51.xml" Type="http://schemas.openxmlformats.org/officeDocument/2006/relationships/slide"/><Relationship Id="rId57" Target="slides/slide52.xml" Type="http://schemas.openxmlformats.org/officeDocument/2006/relationships/slide"/><Relationship Id="rId58" Target="slides/slide53.xml" Type="http://schemas.openxmlformats.org/officeDocument/2006/relationships/slide"/><Relationship Id="rId59" Target="slides/slide54.xml" Type="http://schemas.openxmlformats.org/officeDocument/2006/relationships/slide"/><Relationship Id="rId6" Target="slides/slide1.xml" Type="http://schemas.openxmlformats.org/officeDocument/2006/relationships/slide"/><Relationship Id="rId60" Target="slides/slide55.xml" Type="http://schemas.openxmlformats.org/officeDocument/2006/relationships/slide"/><Relationship Id="rId61" Target="slides/slide56.xml" Type="http://schemas.openxmlformats.org/officeDocument/2006/relationships/slide"/><Relationship Id="rId62" Target="slides/slide57.xml" Type="http://schemas.openxmlformats.org/officeDocument/2006/relationships/slide"/><Relationship Id="rId63" Target="slides/slide58.xml" Type="http://schemas.openxmlformats.org/officeDocument/2006/relationships/slide"/><Relationship Id="rId64" Target="slides/slide59.xml" Type="http://schemas.openxmlformats.org/officeDocument/2006/relationships/slide"/><Relationship Id="rId65" Target="slides/slide60.xml" Type="http://schemas.openxmlformats.org/officeDocument/2006/relationships/slide"/><Relationship Id="rId66" Target="slides/slide61.xml" Type="http://schemas.openxmlformats.org/officeDocument/2006/relationships/slide"/><Relationship Id="rId67" Target="slides/slide62.xml" Type="http://schemas.openxmlformats.org/officeDocument/2006/relationships/slide"/><Relationship Id="rId68" Target="slides/slide63.xml" Type="http://schemas.openxmlformats.org/officeDocument/2006/relationships/slide"/><Relationship Id="rId69" Target="slides/slide64.xml" Type="http://schemas.openxmlformats.org/officeDocument/2006/relationships/slide"/><Relationship Id="rId7" Target="slides/slide2.xml" Type="http://schemas.openxmlformats.org/officeDocument/2006/relationships/slide"/><Relationship Id="rId70" Target="slides/slide65.xml" Type="http://schemas.openxmlformats.org/officeDocument/2006/relationships/slide"/><Relationship Id="rId71" Target="slides/slide66.xml" Type="http://schemas.openxmlformats.org/officeDocument/2006/relationships/slide"/><Relationship Id="rId72" Target="slides/slide67.xml" Type="http://schemas.openxmlformats.org/officeDocument/2006/relationships/slide"/><Relationship Id="rId73" Target="slides/slide68.xml" Type="http://schemas.openxmlformats.org/officeDocument/2006/relationships/slide"/><Relationship Id="rId74" Target="slides/slide69.xml" Type="http://schemas.openxmlformats.org/officeDocument/2006/relationships/slide"/><Relationship Id="rId75" Target="slides/slide70.xml" Type="http://schemas.openxmlformats.org/officeDocument/2006/relationships/slide"/><Relationship Id="rId76" Target="slides/slide71.xml" Type="http://schemas.openxmlformats.org/officeDocument/2006/relationships/slide"/><Relationship Id="rId77" Target="slides/slide72.xml" Type="http://schemas.openxmlformats.org/officeDocument/2006/relationships/slide"/><Relationship Id="rId78" Target="slides/slide73.xml" Type="http://schemas.openxmlformats.org/officeDocument/2006/relationships/slide"/><Relationship Id="rId79" Target="slides/slide74.xml" Type="http://schemas.openxmlformats.org/officeDocument/2006/relationships/slide"/><Relationship Id="rId8" Target="slides/slide3.xml" Type="http://schemas.openxmlformats.org/officeDocument/2006/relationships/slide"/><Relationship Id="rId80" Target="slides/slide75.xml" Type="http://schemas.openxmlformats.org/officeDocument/2006/relationships/slide"/><Relationship Id="rId81" Target="slides/slide76.xml" Type="http://schemas.openxmlformats.org/officeDocument/2006/relationships/slide"/><Relationship Id="rId82" Target="slides/slide77.xml" Type="http://schemas.openxmlformats.org/officeDocument/2006/relationships/slide"/><Relationship Id="rId83" Target="slides/slide78.xml" Type="http://schemas.openxmlformats.org/officeDocument/2006/relationships/slide"/><Relationship Id="rId84" Target="slides/slide79.xml" Type="http://schemas.openxmlformats.org/officeDocument/2006/relationships/slide"/><Relationship Id="rId85" Target="slides/slide80.xml" Type="http://schemas.openxmlformats.org/officeDocument/2006/relationships/slide"/><Relationship Id="rId86" Target="slides/slide81.xml" Type="http://schemas.openxmlformats.org/officeDocument/2006/relationships/slide"/><Relationship Id="rId87" Target="slides/slide82.xml" Type="http://schemas.openxmlformats.org/officeDocument/2006/relationships/slide"/><Relationship Id="rId88" Target="slides/slide83.xml" Type="http://schemas.openxmlformats.org/officeDocument/2006/relationships/slide"/><Relationship Id="rId89" Target="slides/slide84.xml" Type="http://schemas.openxmlformats.org/officeDocument/2006/relationships/slide"/><Relationship Id="rId9" Target="slides/slide4.xml" Type="http://schemas.openxmlformats.org/officeDocument/2006/relationships/slide"/><Relationship Id="rId90" Target="slides/slide85.xml" Type="http://schemas.openxmlformats.org/officeDocument/2006/relationships/slide"/><Relationship Id="rId91" Target="slides/slide86.xml" Type="http://schemas.openxmlformats.org/officeDocument/2006/relationships/slide"/><Relationship Id="rId92" Target="slides/slide87.xml" Type="http://schemas.openxmlformats.org/officeDocument/2006/relationships/slide"/><Relationship Id="rId93" Target="slides/slide88.xml" Type="http://schemas.openxmlformats.org/officeDocument/2006/relationships/slide"/><Relationship Id="rId94" Target="slides/slide89.xml" Type="http://schemas.openxmlformats.org/officeDocument/2006/relationships/slide"/><Relationship Id="rId95" Target="fonts/font95.fntdata" Type="http://schemas.openxmlformats.org/officeDocument/2006/relationships/font"/><Relationship Id="rId96" Target="fonts/font96.fntdata" Type="http://schemas.openxmlformats.org/officeDocument/2006/relationships/font"/><Relationship Id="rId97" Target="fonts/font97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pn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png" Type="http://schemas.openxmlformats.org/officeDocument/2006/relationships/image"/><Relationship Id="rId11" Target="../media/image23.png" Type="http://schemas.openxmlformats.org/officeDocument/2006/relationships/image"/><Relationship Id="rId12" Target="../media/image41.png" Type="http://schemas.openxmlformats.org/officeDocument/2006/relationships/image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17.png" Type="http://schemas.openxmlformats.org/officeDocument/2006/relationships/image"/><Relationship Id="rId6" Target="../media/image22.png" Type="http://schemas.openxmlformats.org/officeDocument/2006/relationships/image"/><Relationship Id="rId7" Target="../media/image37.png" Type="http://schemas.openxmlformats.org/officeDocument/2006/relationships/image"/><Relationship Id="rId8" Target="../media/image38.png" Type="http://schemas.openxmlformats.org/officeDocument/2006/relationships/image"/><Relationship Id="rId9" Target="../media/image39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46.png" Type="http://schemas.openxmlformats.org/officeDocument/2006/relationships/image"/><Relationship Id="rId12" Target="../media/image47.png" Type="http://schemas.openxmlformats.org/officeDocument/2006/relationships/image"/><Relationship Id="rId13" Target="../media/image48.png" Type="http://schemas.openxmlformats.org/officeDocument/2006/relationships/image"/><Relationship Id="rId14" Target="../media/image49.png" Type="http://schemas.openxmlformats.org/officeDocument/2006/relationships/image"/><Relationship Id="rId15" Target="../media/image50.png" Type="http://schemas.openxmlformats.org/officeDocument/2006/relationships/image"/><Relationship Id="rId16" Target="../media/image14.png" Type="http://schemas.openxmlformats.org/officeDocument/2006/relationships/image"/><Relationship Id="rId17" Target="../media/image7.png" Type="http://schemas.openxmlformats.org/officeDocument/2006/relationships/image"/><Relationship Id="rId18" Target="../media/image8.svg" Type="http://schemas.openxmlformats.org/officeDocument/2006/relationships/image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3.png" Type="http://schemas.openxmlformats.org/officeDocument/2006/relationships/image"/><Relationship Id="rId5" Target="../media/image5.png" Type="http://schemas.openxmlformats.org/officeDocument/2006/relationships/image"/><Relationship Id="rId6" Target="../media/image42.png" Type="http://schemas.openxmlformats.org/officeDocument/2006/relationships/image"/><Relationship Id="rId7" Target="../media/image43.png" Type="http://schemas.openxmlformats.org/officeDocument/2006/relationships/image"/><Relationship Id="rId8" Target="../media/image44.svg" Type="http://schemas.openxmlformats.org/officeDocument/2006/relationships/image"/><Relationship Id="rId9" Target="../media/image45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46.png" Type="http://schemas.openxmlformats.org/officeDocument/2006/relationships/image"/><Relationship Id="rId12" Target="../media/image47.png" Type="http://schemas.openxmlformats.org/officeDocument/2006/relationships/image"/><Relationship Id="rId13" Target="../media/image48.png" Type="http://schemas.openxmlformats.org/officeDocument/2006/relationships/image"/><Relationship Id="rId14" Target="../media/image49.png" Type="http://schemas.openxmlformats.org/officeDocument/2006/relationships/image"/><Relationship Id="rId15" Target="../media/image50.png" Type="http://schemas.openxmlformats.org/officeDocument/2006/relationships/image"/><Relationship Id="rId16" Target="../media/image14.png" Type="http://schemas.openxmlformats.org/officeDocument/2006/relationships/image"/><Relationship Id="rId17" Target="../media/image7.png" Type="http://schemas.openxmlformats.org/officeDocument/2006/relationships/image"/><Relationship Id="rId18" Target="../media/image8.svg" Type="http://schemas.openxmlformats.org/officeDocument/2006/relationships/image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3.png" Type="http://schemas.openxmlformats.org/officeDocument/2006/relationships/image"/><Relationship Id="rId5" Target="../media/image5.png" Type="http://schemas.openxmlformats.org/officeDocument/2006/relationships/image"/><Relationship Id="rId6" Target="../media/image42.png" Type="http://schemas.openxmlformats.org/officeDocument/2006/relationships/image"/><Relationship Id="rId7" Target="../media/image43.png" Type="http://schemas.openxmlformats.org/officeDocument/2006/relationships/image"/><Relationship Id="rId8" Target="../media/image44.svg" Type="http://schemas.openxmlformats.org/officeDocument/2006/relationships/image"/><Relationship Id="rId9" Target="../media/image45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2.png" Type="http://schemas.openxmlformats.org/officeDocument/2006/relationships/image"/><Relationship Id="rId11" Target="../media/image30.png" Type="http://schemas.openxmlformats.org/officeDocument/2006/relationships/image"/><Relationship Id="rId12" Target="../media/image53.png" Type="http://schemas.openxmlformats.org/officeDocument/2006/relationships/image"/><Relationship Id="rId13" Target="../media/image36.png" Type="http://schemas.openxmlformats.org/officeDocument/2006/relationships/image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4.png" Type="http://schemas.openxmlformats.org/officeDocument/2006/relationships/image"/><Relationship Id="rId5" Target="../media/image10.png" Type="http://schemas.openxmlformats.org/officeDocument/2006/relationships/image"/><Relationship Id="rId6" Target="../media/image3.png" Type="http://schemas.openxmlformats.org/officeDocument/2006/relationships/image"/><Relationship Id="rId7" Target="../media/image22.png" Type="http://schemas.openxmlformats.org/officeDocument/2006/relationships/image"/><Relationship Id="rId8" Target="../media/image51.png" Type="http://schemas.openxmlformats.org/officeDocument/2006/relationships/image"/><Relationship Id="rId9" Target="../media/image17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17.png" Type="http://schemas.openxmlformats.org/officeDocument/2006/relationships/image"/><Relationship Id="rId5" Target="../media/image18.png" Type="http://schemas.openxmlformats.org/officeDocument/2006/relationships/image"/><Relationship Id="rId6" Target="../media/image19.png" Type="http://schemas.openxmlformats.org/officeDocument/2006/relationships/image"/><Relationship Id="rId7" Target="../media/image10.png" Type="http://schemas.openxmlformats.org/officeDocument/2006/relationships/image"/><Relationship Id="rId8" Target="../media/image4.pn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17.png" Type="http://schemas.openxmlformats.org/officeDocument/2006/relationships/image"/><Relationship Id="rId5" Target="../media/image18.png" Type="http://schemas.openxmlformats.org/officeDocument/2006/relationships/image"/><Relationship Id="rId6" Target="../media/image19.png" Type="http://schemas.openxmlformats.org/officeDocument/2006/relationships/image"/><Relationship Id="rId7" Target="../media/image10.png" Type="http://schemas.openxmlformats.org/officeDocument/2006/relationships/image"/><Relationship Id="rId8" Target="../media/image4.pn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png" Type="http://schemas.openxmlformats.org/officeDocument/2006/relationships/image"/><Relationship Id="rId11" Target="../media/image25.png" Type="http://schemas.openxmlformats.org/officeDocument/2006/relationships/image"/><Relationship Id="rId12" Target="../media/image26.svg" Type="http://schemas.openxmlformats.org/officeDocument/2006/relationships/image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3.png" Type="http://schemas.openxmlformats.org/officeDocument/2006/relationships/image"/><Relationship Id="rId5" Target="../media/image17.png" Type="http://schemas.openxmlformats.org/officeDocument/2006/relationships/image"/><Relationship Id="rId6" Target="../media/image22.png" Type="http://schemas.openxmlformats.org/officeDocument/2006/relationships/image"/><Relationship Id="rId7" Target="../media/image10.png" Type="http://schemas.openxmlformats.org/officeDocument/2006/relationships/image"/><Relationship Id="rId8" Target="../media/image4.png" Type="http://schemas.openxmlformats.org/officeDocument/2006/relationships/image"/><Relationship Id="rId9" Target="../media/image2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5.png" Type="http://schemas.openxmlformats.org/officeDocument/2006/relationships/image"/><Relationship Id="rId11" Target="../media/image36.png" Type="http://schemas.openxmlformats.org/officeDocument/2006/relationships/image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10.png" Type="http://schemas.openxmlformats.org/officeDocument/2006/relationships/image"/><Relationship Id="rId5" Target="../media/image3.png" Type="http://schemas.openxmlformats.org/officeDocument/2006/relationships/image"/><Relationship Id="rId6" Target="../media/image21.png" Type="http://schemas.openxmlformats.org/officeDocument/2006/relationships/image"/><Relationship Id="rId7" Target="../media/image4.png" Type="http://schemas.openxmlformats.org/officeDocument/2006/relationships/image"/><Relationship Id="rId8" Target="../media/image34.pn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5.png" Type="http://schemas.openxmlformats.org/officeDocument/2006/relationships/image"/><Relationship Id="rId11" Target="../media/image36.png" Type="http://schemas.openxmlformats.org/officeDocument/2006/relationships/image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10.png" Type="http://schemas.openxmlformats.org/officeDocument/2006/relationships/image"/><Relationship Id="rId5" Target="../media/image3.png" Type="http://schemas.openxmlformats.org/officeDocument/2006/relationships/image"/><Relationship Id="rId6" Target="../media/image21.png" Type="http://schemas.openxmlformats.org/officeDocument/2006/relationships/image"/><Relationship Id="rId7" Target="../media/image4.png" Type="http://schemas.openxmlformats.org/officeDocument/2006/relationships/image"/><Relationship Id="rId8" Target="../media/image34.pn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png" Type="http://schemas.openxmlformats.org/officeDocument/2006/relationships/image"/><Relationship Id="rId11" Target="../media/image23.png" Type="http://schemas.openxmlformats.org/officeDocument/2006/relationships/image"/><Relationship Id="rId12" Target="../media/image41.png" Type="http://schemas.openxmlformats.org/officeDocument/2006/relationships/image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17.png" Type="http://schemas.openxmlformats.org/officeDocument/2006/relationships/image"/><Relationship Id="rId6" Target="../media/image22.png" Type="http://schemas.openxmlformats.org/officeDocument/2006/relationships/image"/><Relationship Id="rId7" Target="../media/image37.png" Type="http://schemas.openxmlformats.org/officeDocument/2006/relationships/image"/><Relationship Id="rId8" Target="../media/image38.png" Type="http://schemas.openxmlformats.org/officeDocument/2006/relationships/image"/><Relationship Id="rId9" Target="../media/image39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17.png" Type="http://schemas.openxmlformats.org/officeDocument/2006/relationships/image"/><Relationship Id="rId5" Target="../media/image18.png" Type="http://schemas.openxmlformats.org/officeDocument/2006/relationships/image"/><Relationship Id="rId6" Target="../media/image19.png" Type="http://schemas.openxmlformats.org/officeDocument/2006/relationships/image"/><Relationship Id="rId7" Target="../media/image10.png" Type="http://schemas.openxmlformats.org/officeDocument/2006/relationships/image"/><Relationship Id="rId8" Target="../media/image4.pn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png" Type="http://schemas.openxmlformats.org/officeDocument/2006/relationships/image"/><Relationship Id="rId2" Target="../media/image1.png" Type="http://schemas.openxmlformats.org/officeDocument/2006/relationships/image"/><Relationship Id="rId3" Target="../media/image10.png" Type="http://schemas.openxmlformats.org/officeDocument/2006/relationships/image"/><Relationship Id="rId4" Target="../media/image30.png" Type="http://schemas.openxmlformats.org/officeDocument/2006/relationships/image"/><Relationship Id="rId5" Target="../media/image3.png" Type="http://schemas.openxmlformats.org/officeDocument/2006/relationships/image"/><Relationship Id="rId6" Target="../media/image17.png" Type="http://schemas.openxmlformats.org/officeDocument/2006/relationships/image"/><Relationship Id="rId7" Target="../media/image6.png" Type="http://schemas.openxmlformats.org/officeDocument/2006/relationships/image"/><Relationship Id="rId8" Target="../media/image31.pn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png" Type="http://schemas.openxmlformats.org/officeDocument/2006/relationships/image"/><Relationship Id="rId2" Target="../media/image1.png" Type="http://schemas.openxmlformats.org/officeDocument/2006/relationships/image"/><Relationship Id="rId3" Target="../media/image10.png" Type="http://schemas.openxmlformats.org/officeDocument/2006/relationships/image"/><Relationship Id="rId4" Target="../media/image30.png" Type="http://schemas.openxmlformats.org/officeDocument/2006/relationships/image"/><Relationship Id="rId5" Target="../media/image3.png" Type="http://schemas.openxmlformats.org/officeDocument/2006/relationships/image"/><Relationship Id="rId6" Target="../media/image17.png" Type="http://schemas.openxmlformats.org/officeDocument/2006/relationships/image"/><Relationship Id="rId7" Target="../media/image6.png" Type="http://schemas.openxmlformats.org/officeDocument/2006/relationships/image"/><Relationship Id="rId8" Target="../media/image31.pn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2.png" Type="http://schemas.openxmlformats.org/officeDocument/2006/relationships/image"/><Relationship Id="rId11" Target="../media/image30.png" Type="http://schemas.openxmlformats.org/officeDocument/2006/relationships/image"/><Relationship Id="rId12" Target="../media/image53.png" Type="http://schemas.openxmlformats.org/officeDocument/2006/relationships/image"/><Relationship Id="rId13" Target="../media/image36.png" Type="http://schemas.openxmlformats.org/officeDocument/2006/relationships/image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4.png" Type="http://schemas.openxmlformats.org/officeDocument/2006/relationships/image"/><Relationship Id="rId5" Target="../media/image10.png" Type="http://schemas.openxmlformats.org/officeDocument/2006/relationships/image"/><Relationship Id="rId6" Target="../media/image3.png" Type="http://schemas.openxmlformats.org/officeDocument/2006/relationships/image"/><Relationship Id="rId7" Target="../media/image22.png" Type="http://schemas.openxmlformats.org/officeDocument/2006/relationships/image"/><Relationship Id="rId8" Target="../media/image51.png" Type="http://schemas.openxmlformats.org/officeDocument/2006/relationships/image"/><Relationship Id="rId9" Target="../media/image17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46.png" Type="http://schemas.openxmlformats.org/officeDocument/2006/relationships/image"/><Relationship Id="rId12" Target="../media/image47.png" Type="http://schemas.openxmlformats.org/officeDocument/2006/relationships/image"/><Relationship Id="rId13" Target="../media/image48.png" Type="http://schemas.openxmlformats.org/officeDocument/2006/relationships/image"/><Relationship Id="rId14" Target="../media/image49.png" Type="http://schemas.openxmlformats.org/officeDocument/2006/relationships/image"/><Relationship Id="rId15" Target="../media/image50.png" Type="http://schemas.openxmlformats.org/officeDocument/2006/relationships/image"/><Relationship Id="rId16" Target="../media/image14.png" Type="http://schemas.openxmlformats.org/officeDocument/2006/relationships/image"/><Relationship Id="rId17" Target="../media/image7.png" Type="http://schemas.openxmlformats.org/officeDocument/2006/relationships/image"/><Relationship Id="rId18" Target="../media/image8.svg" Type="http://schemas.openxmlformats.org/officeDocument/2006/relationships/image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3.png" Type="http://schemas.openxmlformats.org/officeDocument/2006/relationships/image"/><Relationship Id="rId5" Target="../media/image5.png" Type="http://schemas.openxmlformats.org/officeDocument/2006/relationships/image"/><Relationship Id="rId6" Target="../media/image42.png" Type="http://schemas.openxmlformats.org/officeDocument/2006/relationships/image"/><Relationship Id="rId7" Target="../media/image43.png" Type="http://schemas.openxmlformats.org/officeDocument/2006/relationships/image"/><Relationship Id="rId8" Target="../media/image44.svg" Type="http://schemas.openxmlformats.org/officeDocument/2006/relationships/image"/><Relationship Id="rId9" Target="../media/image45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46.png" Type="http://schemas.openxmlformats.org/officeDocument/2006/relationships/image"/><Relationship Id="rId12" Target="../media/image47.png" Type="http://schemas.openxmlformats.org/officeDocument/2006/relationships/image"/><Relationship Id="rId13" Target="../media/image48.png" Type="http://schemas.openxmlformats.org/officeDocument/2006/relationships/image"/><Relationship Id="rId14" Target="../media/image49.png" Type="http://schemas.openxmlformats.org/officeDocument/2006/relationships/image"/><Relationship Id="rId15" Target="../media/image50.png" Type="http://schemas.openxmlformats.org/officeDocument/2006/relationships/image"/><Relationship Id="rId16" Target="../media/image14.png" Type="http://schemas.openxmlformats.org/officeDocument/2006/relationships/image"/><Relationship Id="rId17" Target="../media/image7.png" Type="http://schemas.openxmlformats.org/officeDocument/2006/relationships/image"/><Relationship Id="rId18" Target="../media/image8.svg" Type="http://schemas.openxmlformats.org/officeDocument/2006/relationships/image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3.png" Type="http://schemas.openxmlformats.org/officeDocument/2006/relationships/image"/><Relationship Id="rId5" Target="../media/image5.png" Type="http://schemas.openxmlformats.org/officeDocument/2006/relationships/image"/><Relationship Id="rId6" Target="../media/image42.png" Type="http://schemas.openxmlformats.org/officeDocument/2006/relationships/image"/><Relationship Id="rId7" Target="../media/image43.png" Type="http://schemas.openxmlformats.org/officeDocument/2006/relationships/image"/><Relationship Id="rId8" Target="../media/image44.svg" Type="http://schemas.openxmlformats.org/officeDocument/2006/relationships/image"/><Relationship Id="rId9" Target="../media/image45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png" Type="http://schemas.openxmlformats.org/officeDocument/2006/relationships/image"/><Relationship Id="rId11" Target="../media/image25.png" Type="http://schemas.openxmlformats.org/officeDocument/2006/relationships/image"/><Relationship Id="rId12" Target="../media/image26.svg" Type="http://schemas.openxmlformats.org/officeDocument/2006/relationships/image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3.png" Type="http://schemas.openxmlformats.org/officeDocument/2006/relationships/image"/><Relationship Id="rId5" Target="../media/image17.png" Type="http://schemas.openxmlformats.org/officeDocument/2006/relationships/image"/><Relationship Id="rId6" Target="../media/image22.png" Type="http://schemas.openxmlformats.org/officeDocument/2006/relationships/image"/><Relationship Id="rId7" Target="../media/image10.png" Type="http://schemas.openxmlformats.org/officeDocument/2006/relationships/image"/><Relationship Id="rId8" Target="../media/image4.png" Type="http://schemas.openxmlformats.org/officeDocument/2006/relationships/image"/><Relationship Id="rId9" Target="../media/image2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17.png" Type="http://schemas.openxmlformats.org/officeDocument/2006/relationships/image"/><Relationship Id="rId5" Target="../media/image18.png" Type="http://schemas.openxmlformats.org/officeDocument/2006/relationships/image"/><Relationship Id="rId6" Target="../media/image19.png" Type="http://schemas.openxmlformats.org/officeDocument/2006/relationships/image"/><Relationship Id="rId7" Target="../media/image10.png" Type="http://schemas.openxmlformats.org/officeDocument/2006/relationships/image"/><Relationship Id="rId8" Target="../media/image4.pn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17.png" Type="http://schemas.openxmlformats.org/officeDocument/2006/relationships/image"/><Relationship Id="rId5" Target="../media/image18.png" Type="http://schemas.openxmlformats.org/officeDocument/2006/relationships/image"/><Relationship Id="rId6" Target="../media/image19.png" Type="http://schemas.openxmlformats.org/officeDocument/2006/relationships/image"/><Relationship Id="rId7" Target="../media/image10.png" Type="http://schemas.openxmlformats.org/officeDocument/2006/relationships/image"/><Relationship Id="rId8" Target="../media/image4.pn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2.png" Type="http://schemas.openxmlformats.org/officeDocument/2006/relationships/image"/><Relationship Id="rId11" Target="../media/image30.png" Type="http://schemas.openxmlformats.org/officeDocument/2006/relationships/image"/><Relationship Id="rId12" Target="../media/image53.png" Type="http://schemas.openxmlformats.org/officeDocument/2006/relationships/image"/><Relationship Id="rId13" Target="../media/image36.png" Type="http://schemas.openxmlformats.org/officeDocument/2006/relationships/image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4.png" Type="http://schemas.openxmlformats.org/officeDocument/2006/relationships/image"/><Relationship Id="rId5" Target="../media/image10.png" Type="http://schemas.openxmlformats.org/officeDocument/2006/relationships/image"/><Relationship Id="rId6" Target="../media/image3.png" Type="http://schemas.openxmlformats.org/officeDocument/2006/relationships/image"/><Relationship Id="rId7" Target="../media/image22.png" Type="http://schemas.openxmlformats.org/officeDocument/2006/relationships/image"/><Relationship Id="rId8" Target="../media/image51.png" Type="http://schemas.openxmlformats.org/officeDocument/2006/relationships/image"/><Relationship Id="rId9" Target="../media/image17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46.png" Type="http://schemas.openxmlformats.org/officeDocument/2006/relationships/image"/><Relationship Id="rId12" Target="../media/image47.png" Type="http://schemas.openxmlformats.org/officeDocument/2006/relationships/image"/><Relationship Id="rId13" Target="../media/image48.png" Type="http://schemas.openxmlformats.org/officeDocument/2006/relationships/image"/><Relationship Id="rId14" Target="../media/image49.png" Type="http://schemas.openxmlformats.org/officeDocument/2006/relationships/image"/><Relationship Id="rId15" Target="../media/image50.png" Type="http://schemas.openxmlformats.org/officeDocument/2006/relationships/image"/><Relationship Id="rId16" Target="../media/image14.png" Type="http://schemas.openxmlformats.org/officeDocument/2006/relationships/image"/><Relationship Id="rId17" Target="../media/image7.png" Type="http://schemas.openxmlformats.org/officeDocument/2006/relationships/image"/><Relationship Id="rId18" Target="../media/image8.svg" Type="http://schemas.openxmlformats.org/officeDocument/2006/relationships/image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3.png" Type="http://schemas.openxmlformats.org/officeDocument/2006/relationships/image"/><Relationship Id="rId5" Target="../media/image5.png" Type="http://schemas.openxmlformats.org/officeDocument/2006/relationships/image"/><Relationship Id="rId6" Target="../media/image42.png" Type="http://schemas.openxmlformats.org/officeDocument/2006/relationships/image"/><Relationship Id="rId7" Target="../media/image43.png" Type="http://schemas.openxmlformats.org/officeDocument/2006/relationships/image"/><Relationship Id="rId8" Target="../media/image44.svg" Type="http://schemas.openxmlformats.org/officeDocument/2006/relationships/image"/><Relationship Id="rId9" Target="../media/image45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17.png" Type="http://schemas.openxmlformats.org/officeDocument/2006/relationships/image"/><Relationship Id="rId5" Target="../media/image18.png" Type="http://schemas.openxmlformats.org/officeDocument/2006/relationships/image"/><Relationship Id="rId6" Target="../media/image19.png" Type="http://schemas.openxmlformats.org/officeDocument/2006/relationships/image"/><Relationship Id="rId7" Target="../media/image10.png" Type="http://schemas.openxmlformats.org/officeDocument/2006/relationships/image"/><Relationship Id="rId8" Target="../media/image4.pn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46.png" Type="http://schemas.openxmlformats.org/officeDocument/2006/relationships/image"/><Relationship Id="rId12" Target="../media/image47.png" Type="http://schemas.openxmlformats.org/officeDocument/2006/relationships/image"/><Relationship Id="rId13" Target="../media/image48.png" Type="http://schemas.openxmlformats.org/officeDocument/2006/relationships/image"/><Relationship Id="rId14" Target="../media/image49.png" Type="http://schemas.openxmlformats.org/officeDocument/2006/relationships/image"/><Relationship Id="rId15" Target="../media/image50.png" Type="http://schemas.openxmlformats.org/officeDocument/2006/relationships/image"/><Relationship Id="rId16" Target="../media/image14.png" Type="http://schemas.openxmlformats.org/officeDocument/2006/relationships/image"/><Relationship Id="rId17" Target="../media/image7.png" Type="http://schemas.openxmlformats.org/officeDocument/2006/relationships/image"/><Relationship Id="rId18" Target="../media/image8.svg" Type="http://schemas.openxmlformats.org/officeDocument/2006/relationships/image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3.png" Type="http://schemas.openxmlformats.org/officeDocument/2006/relationships/image"/><Relationship Id="rId5" Target="../media/image5.png" Type="http://schemas.openxmlformats.org/officeDocument/2006/relationships/image"/><Relationship Id="rId6" Target="../media/image42.png" Type="http://schemas.openxmlformats.org/officeDocument/2006/relationships/image"/><Relationship Id="rId7" Target="../media/image43.png" Type="http://schemas.openxmlformats.org/officeDocument/2006/relationships/image"/><Relationship Id="rId8" Target="../media/image44.svg" Type="http://schemas.openxmlformats.org/officeDocument/2006/relationships/image"/><Relationship Id="rId9" Target="../media/image45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png" Type="http://schemas.openxmlformats.org/officeDocument/2006/relationships/image"/><Relationship Id="rId11" Target="../media/image23.png" Type="http://schemas.openxmlformats.org/officeDocument/2006/relationships/image"/><Relationship Id="rId12" Target="../media/image41.png" Type="http://schemas.openxmlformats.org/officeDocument/2006/relationships/image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17.png" Type="http://schemas.openxmlformats.org/officeDocument/2006/relationships/image"/><Relationship Id="rId6" Target="../media/image22.png" Type="http://schemas.openxmlformats.org/officeDocument/2006/relationships/image"/><Relationship Id="rId7" Target="../media/image37.png" Type="http://schemas.openxmlformats.org/officeDocument/2006/relationships/image"/><Relationship Id="rId8" Target="../media/image38.png" Type="http://schemas.openxmlformats.org/officeDocument/2006/relationships/image"/><Relationship Id="rId9" Target="../media/image39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17.png" Type="http://schemas.openxmlformats.org/officeDocument/2006/relationships/image"/><Relationship Id="rId5" Target="../media/image18.png" Type="http://schemas.openxmlformats.org/officeDocument/2006/relationships/image"/><Relationship Id="rId6" Target="../media/image19.png" Type="http://schemas.openxmlformats.org/officeDocument/2006/relationships/image"/><Relationship Id="rId7" Target="../media/image10.png" Type="http://schemas.openxmlformats.org/officeDocument/2006/relationships/image"/><Relationship Id="rId8" Target="../media/image4.pn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17.png" Type="http://schemas.openxmlformats.org/officeDocument/2006/relationships/image"/><Relationship Id="rId5" Target="../media/image18.png" Type="http://schemas.openxmlformats.org/officeDocument/2006/relationships/image"/><Relationship Id="rId6" Target="../media/image19.png" Type="http://schemas.openxmlformats.org/officeDocument/2006/relationships/image"/><Relationship Id="rId7" Target="../media/image10.png" Type="http://schemas.openxmlformats.org/officeDocument/2006/relationships/image"/><Relationship Id="rId8" Target="../media/image4.pn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png" Type="http://schemas.openxmlformats.org/officeDocument/2006/relationships/image"/><Relationship Id="rId11" Target="../media/image25.png" Type="http://schemas.openxmlformats.org/officeDocument/2006/relationships/image"/><Relationship Id="rId12" Target="../media/image26.svg" Type="http://schemas.openxmlformats.org/officeDocument/2006/relationships/image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3.png" Type="http://schemas.openxmlformats.org/officeDocument/2006/relationships/image"/><Relationship Id="rId5" Target="../media/image17.png" Type="http://schemas.openxmlformats.org/officeDocument/2006/relationships/image"/><Relationship Id="rId6" Target="../media/image22.png" Type="http://schemas.openxmlformats.org/officeDocument/2006/relationships/image"/><Relationship Id="rId7" Target="../media/image10.png" Type="http://schemas.openxmlformats.org/officeDocument/2006/relationships/image"/><Relationship Id="rId8" Target="../media/image4.png" Type="http://schemas.openxmlformats.org/officeDocument/2006/relationships/image"/><Relationship Id="rId9" Target="../media/image2.pn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png" Type="http://schemas.openxmlformats.org/officeDocument/2006/relationships/image"/><Relationship Id="rId2" Target="../media/image1.png" Type="http://schemas.openxmlformats.org/officeDocument/2006/relationships/image"/><Relationship Id="rId3" Target="../media/image10.png" Type="http://schemas.openxmlformats.org/officeDocument/2006/relationships/image"/><Relationship Id="rId4" Target="../media/image30.png" Type="http://schemas.openxmlformats.org/officeDocument/2006/relationships/image"/><Relationship Id="rId5" Target="../media/image3.png" Type="http://schemas.openxmlformats.org/officeDocument/2006/relationships/image"/><Relationship Id="rId6" Target="../media/image17.png" Type="http://schemas.openxmlformats.org/officeDocument/2006/relationships/image"/><Relationship Id="rId7" Target="../media/image6.png" Type="http://schemas.openxmlformats.org/officeDocument/2006/relationships/image"/><Relationship Id="rId8" Target="../media/image31.pn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png" Type="http://schemas.openxmlformats.org/officeDocument/2006/relationships/image"/><Relationship Id="rId2" Target="../media/image1.png" Type="http://schemas.openxmlformats.org/officeDocument/2006/relationships/image"/><Relationship Id="rId3" Target="../media/image10.png" Type="http://schemas.openxmlformats.org/officeDocument/2006/relationships/image"/><Relationship Id="rId4" Target="../media/image30.png" Type="http://schemas.openxmlformats.org/officeDocument/2006/relationships/image"/><Relationship Id="rId5" Target="../media/image3.png" Type="http://schemas.openxmlformats.org/officeDocument/2006/relationships/image"/><Relationship Id="rId6" Target="../media/image17.png" Type="http://schemas.openxmlformats.org/officeDocument/2006/relationships/image"/><Relationship Id="rId7" Target="../media/image6.png" Type="http://schemas.openxmlformats.org/officeDocument/2006/relationships/image"/><Relationship Id="rId8" Target="../media/image31.pn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png" Type="http://schemas.openxmlformats.org/officeDocument/2006/relationships/image"/><Relationship Id="rId11" Target="../media/image23.png" Type="http://schemas.openxmlformats.org/officeDocument/2006/relationships/image"/><Relationship Id="rId12" Target="../media/image41.png" Type="http://schemas.openxmlformats.org/officeDocument/2006/relationships/image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17.png" Type="http://schemas.openxmlformats.org/officeDocument/2006/relationships/image"/><Relationship Id="rId6" Target="../media/image22.png" Type="http://schemas.openxmlformats.org/officeDocument/2006/relationships/image"/><Relationship Id="rId7" Target="../media/image37.png" Type="http://schemas.openxmlformats.org/officeDocument/2006/relationships/image"/><Relationship Id="rId8" Target="../media/image38.png" Type="http://schemas.openxmlformats.org/officeDocument/2006/relationships/image"/><Relationship Id="rId9" Target="../media/image39.pn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17.png" Type="http://schemas.openxmlformats.org/officeDocument/2006/relationships/image"/><Relationship Id="rId5" Target="../media/image18.png" Type="http://schemas.openxmlformats.org/officeDocument/2006/relationships/image"/><Relationship Id="rId6" Target="../media/image19.png" Type="http://schemas.openxmlformats.org/officeDocument/2006/relationships/image"/><Relationship Id="rId7" Target="../media/image10.png" Type="http://schemas.openxmlformats.org/officeDocument/2006/relationships/image"/><Relationship Id="rId8" Target="../media/image4.pn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17.png" Type="http://schemas.openxmlformats.org/officeDocument/2006/relationships/image"/><Relationship Id="rId5" Target="../media/image18.png" Type="http://schemas.openxmlformats.org/officeDocument/2006/relationships/image"/><Relationship Id="rId6" Target="../media/image19.png" Type="http://schemas.openxmlformats.org/officeDocument/2006/relationships/image"/><Relationship Id="rId7" Target="../media/image10.png" Type="http://schemas.openxmlformats.org/officeDocument/2006/relationships/image"/><Relationship Id="rId8" Target="../media/image4.pn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png" Type="http://schemas.openxmlformats.org/officeDocument/2006/relationships/image"/><Relationship Id="rId11" Target="../media/image23.png" Type="http://schemas.openxmlformats.org/officeDocument/2006/relationships/image"/><Relationship Id="rId12" Target="../media/image24.png" Type="http://schemas.openxmlformats.org/officeDocument/2006/relationships/image"/><Relationship Id="rId13" Target="../media/image25.png" Type="http://schemas.openxmlformats.org/officeDocument/2006/relationships/image"/><Relationship Id="rId14" Target="../media/image26.svg" Type="http://schemas.openxmlformats.org/officeDocument/2006/relationships/image"/><Relationship Id="rId15" Target="../media/image27.png" Type="http://schemas.openxmlformats.org/officeDocument/2006/relationships/image"/><Relationship Id="rId16" Target="../media/image28.png" Type="http://schemas.openxmlformats.org/officeDocument/2006/relationships/image"/><Relationship Id="rId17" Target="../media/image29.svg" Type="http://schemas.openxmlformats.org/officeDocument/2006/relationships/image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2.png" Type="http://schemas.openxmlformats.org/officeDocument/2006/relationships/image"/><Relationship Id="rId5" Target="../media/image3.png" Type="http://schemas.openxmlformats.org/officeDocument/2006/relationships/image"/><Relationship Id="rId6" Target="../media/image10.png" Type="http://schemas.openxmlformats.org/officeDocument/2006/relationships/image"/><Relationship Id="rId7" Target="../media/image21.png" Type="http://schemas.openxmlformats.org/officeDocument/2006/relationships/image"/><Relationship Id="rId8" Target="../media/image5.pn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png" Type="http://schemas.openxmlformats.org/officeDocument/2006/relationships/image"/><Relationship Id="rId11" Target="../media/image25.png" Type="http://schemas.openxmlformats.org/officeDocument/2006/relationships/image"/><Relationship Id="rId12" Target="../media/image26.svg" Type="http://schemas.openxmlformats.org/officeDocument/2006/relationships/image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3.png" Type="http://schemas.openxmlformats.org/officeDocument/2006/relationships/image"/><Relationship Id="rId5" Target="../media/image17.png" Type="http://schemas.openxmlformats.org/officeDocument/2006/relationships/image"/><Relationship Id="rId6" Target="../media/image22.png" Type="http://schemas.openxmlformats.org/officeDocument/2006/relationships/image"/><Relationship Id="rId7" Target="../media/image10.png" Type="http://schemas.openxmlformats.org/officeDocument/2006/relationships/image"/><Relationship Id="rId8" Target="../media/image4.png" Type="http://schemas.openxmlformats.org/officeDocument/2006/relationships/image"/><Relationship Id="rId9" Target="../media/image2.png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46.png" Type="http://schemas.openxmlformats.org/officeDocument/2006/relationships/image"/><Relationship Id="rId12" Target="../media/image47.png" Type="http://schemas.openxmlformats.org/officeDocument/2006/relationships/image"/><Relationship Id="rId13" Target="../media/image48.png" Type="http://schemas.openxmlformats.org/officeDocument/2006/relationships/image"/><Relationship Id="rId14" Target="../media/image49.png" Type="http://schemas.openxmlformats.org/officeDocument/2006/relationships/image"/><Relationship Id="rId15" Target="../media/image50.png" Type="http://schemas.openxmlformats.org/officeDocument/2006/relationships/image"/><Relationship Id="rId16" Target="../media/image14.png" Type="http://schemas.openxmlformats.org/officeDocument/2006/relationships/image"/><Relationship Id="rId17" Target="../media/image7.png" Type="http://schemas.openxmlformats.org/officeDocument/2006/relationships/image"/><Relationship Id="rId18" Target="../media/image8.svg" Type="http://schemas.openxmlformats.org/officeDocument/2006/relationships/image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3.png" Type="http://schemas.openxmlformats.org/officeDocument/2006/relationships/image"/><Relationship Id="rId5" Target="../media/image5.png" Type="http://schemas.openxmlformats.org/officeDocument/2006/relationships/image"/><Relationship Id="rId6" Target="../media/image42.png" Type="http://schemas.openxmlformats.org/officeDocument/2006/relationships/image"/><Relationship Id="rId7" Target="../media/image43.png" Type="http://schemas.openxmlformats.org/officeDocument/2006/relationships/image"/><Relationship Id="rId8" Target="../media/image44.svg" Type="http://schemas.openxmlformats.org/officeDocument/2006/relationships/image"/><Relationship Id="rId9" Target="../media/image45.png" Type="http://schemas.openxmlformats.org/officeDocument/2006/relationships/image"/></Relationships>
</file>

<file path=ppt/slides/_rels/slide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46.png" Type="http://schemas.openxmlformats.org/officeDocument/2006/relationships/image"/><Relationship Id="rId12" Target="../media/image47.png" Type="http://schemas.openxmlformats.org/officeDocument/2006/relationships/image"/><Relationship Id="rId13" Target="../media/image48.png" Type="http://schemas.openxmlformats.org/officeDocument/2006/relationships/image"/><Relationship Id="rId14" Target="../media/image49.png" Type="http://schemas.openxmlformats.org/officeDocument/2006/relationships/image"/><Relationship Id="rId15" Target="../media/image50.png" Type="http://schemas.openxmlformats.org/officeDocument/2006/relationships/image"/><Relationship Id="rId16" Target="../media/image14.png" Type="http://schemas.openxmlformats.org/officeDocument/2006/relationships/image"/><Relationship Id="rId17" Target="../media/image7.png" Type="http://schemas.openxmlformats.org/officeDocument/2006/relationships/image"/><Relationship Id="rId18" Target="../media/image8.svg" Type="http://schemas.openxmlformats.org/officeDocument/2006/relationships/image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3.png" Type="http://schemas.openxmlformats.org/officeDocument/2006/relationships/image"/><Relationship Id="rId5" Target="../media/image5.png" Type="http://schemas.openxmlformats.org/officeDocument/2006/relationships/image"/><Relationship Id="rId6" Target="../media/image42.png" Type="http://schemas.openxmlformats.org/officeDocument/2006/relationships/image"/><Relationship Id="rId7" Target="../media/image43.png" Type="http://schemas.openxmlformats.org/officeDocument/2006/relationships/image"/><Relationship Id="rId8" Target="../media/image44.svg" Type="http://schemas.openxmlformats.org/officeDocument/2006/relationships/image"/><Relationship Id="rId9" Target="../media/image45.png" Type="http://schemas.openxmlformats.org/officeDocument/2006/relationships/image"/></Relationships>
</file>

<file path=ppt/slides/_rels/slide4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2.png" Type="http://schemas.openxmlformats.org/officeDocument/2006/relationships/image"/><Relationship Id="rId11" Target="../media/image30.png" Type="http://schemas.openxmlformats.org/officeDocument/2006/relationships/image"/><Relationship Id="rId12" Target="../media/image53.png" Type="http://schemas.openxmlformats.org/officeDocument/2006/relationships/image"/><Relationship Id="rId13" Target="../media/image36.png" Type="http://schemas.openxmlformats.org/officeDocument/2006/relationships/image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4.png" Type="http://schemas.openxmlformats.org/officeDocument/2006/relationships/image"/><Relationship Id="rId5" Target="../media/image10.png" Type="http://schemas.openxmlformats.org/officeDocument/2006/relationships/image"/><Relationship Id="rId6" Target="../media/image3.png" Type="http://schemas.openxmlformats.org/officeDocument/2006/relationships/image"/><Relationship Id="rId7" Target="../media/image22.png" Type="http://schemas.openxmlformats.org/officeDocument/2006/relationships/image"/><Relationship Id="rId8" Target="../media/image51.png" Type="http://schemas.openxmlformats.org/officeDocument/2006/relationships/image"/><Relationship Id="rId9" Target="../media/image17.png" Type="http://schemas.openxmlformats.org/officeDocument/2006/relationships/image"/></Relationships>
</file>

<file path=ppt/slides/_rels/slide4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17.png" Type="http://schemas.openxmlformats.org/officeDocument/2006/relationships/image"/><Relationship Id="rId5" Target="../media/image18.png" Type="http://schemas.openxmlformats.org/officeDocument/2006/relationships/image"/><Relationship Id="rId6" Target="../media/image19.png" Type="http://schemas.openxmlformats.org/officeDocument/2006/relationships/image"/><Relationship Id="rId7" Target="../media/image10.png" Type="http://schemas.openxmlformats.org/officeDocument/2006/relationships/image"/><Relationship Id="rId8" Target="../media/image4.pn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4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17.png" Type="http://schemas.openxmlformats.org/officeDocument/2006/relationships/image"/><Relationship Id="rId5" Target="../media/image18.png" Type="http://schemas.openxmlformats.org/officeDocument/2006/relationships/image"/><Relationship Id="rId6" Target="../media/image19.png" Type="http://schemas.openxmlformats.org/officeDocument/2006/relationships/image"/><Relationship Id="rId7" Target="../media/image10.png" Type="http://schemas.openxmlformats.org/officeDocument/2006/relationships/image"/><Relationship Id="rId8" Target="../media/image4.pn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4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png" Type="http://schemas.openxmlformats.org/officeDocument/2006/relationships/image"/><Relationship Id="rId11" Target="../media/image23.png" Type="http://schemas.openxmlformats.org/officeDocument/2006/relationships/image"/><Relationship Id="rId12" Target="../media/image41.png" Type="http://schemas.openxmlformats.org/officeDocument/2006/relationships/image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17.png" Type="http://schemas.openxmlformats.org/officeDocument/2006/relationships/image"/><Relationship Id="rId6" Target="../media/image22.png" Type="http://schemas.openxmlformats.org/officeDocument/2006/relationships/image"/><Relationship Id="rId7" Target="../media/image37.png" Type="http://schemas.openxmlformats.org/officeDocument/2006/relationships/image"/><Relationship Id="rId8" Target="../media/image38.png" Type="http://schemas.openxmlformats.org/officeDocument/2006/relationships/image"/><Relationship Id="rId9" Target="../media/image39.png" Type="http://schemas.openxmlformats.org/officeDocument/2006/relationships/image"/></Relationships>
</file>

<file path=ppt/slides/_rels/slide4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png" Type="http://schemas.openxmlformats.org/officeDocument/2006/relationships/image"/><Relationship Id="rId2" Target="../media/image1.png" Type="http://schemas.openxmlformats.org/officeDocument/2006/relationships/image"/><Relationship Id="rId3" Target="../media/image10.png" Type="http://schemas.openxmlformats.org/officeDocument/2006/relationships/image"/><Relationship Id="rId4" Target="../media/image30.png" Type="http://schemas.openxmlformats.org/officeDocument/2006/relationships/image"/><Relationship Id="rId5" Target="../media/image3.png" Type="http://schemas.openxmlformats.org/officeDocument/2006/relationships/image"/><Relationship Id="rId6" Target="../media/image17.png" Type="http://schemas.openxmlformats.org/officeDocument/2006/relationships/image"/><Relationship Id="rId7" Target="../media/image6.png" Type="http://schemas.openxmlformats.org/officeDocument/2006/relationships/image"/><Relationship Id="rId8" Target="../media/image31.pn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4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png" Type="http://schemas.openxmlformats.org/officeDocument/2006/relationships/image"/><Relationship Id="rId2" Target="../media/image1.png" Type="http://schemas.openxmlformats.org/officeDocument/2006/relationships/image"/><Relationship Id="rId3" Target="../media/image10.png" Type="http://schemas.openxmlformats.org/officeDocument/2006/relationships/image"/><Relationship Id="rId4" Target="../media/image30.png" Type="http://schemas.openxmlformats.org/officeDocument/2006/relationships/image"/><Relationship Id="rId5" Target="../media/image3.png" Type="http://schemas.openxmlformats.org/officeDocument/2006/relationships/image"/><Relationship Id="rId6" Target="../media/image17.png" Type="http://schemas.openxmlformats.org/officeDocument/2006/relationships/image"/><Relationship Id="rId7" Target="../media/image6.png" Type="http://schemas.openxmlformats.org/officeDocument/2006/relationships/image"/><Relationship Id="rId8" Target="../media/image31.pn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4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png" Type="http://schemas.openxmlformats.org/officeDocument/2006/relationships/image"/><Relationship Id="rId11" Target="../media/image23.png" Type="http://schemas.openxmlformats.org/officeDocument/2006/relationships/image"/><Relationship Id="rId12" Target="../media/image41.png" Type="http://schemas.openxmlformats.org/officeDocument/2006/relationships/image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17.png" Type="http://schemas.openxmlformats.org/officeDocument/2006/relationships/image"/><Relationship Id="rId6" Target="../media/image22.png" Type="http://schemas.openxmlformats.org/officeDocument/2006/relationships/image"/><Relationship Id="rId7" Target="../media/image37.png" Type="http://schemas.openxmlformats.org/officeDocument/2006/relationships/image"/><Relationship Id="rId8" Target="../media/image38.png" Type="http://schemas.openxmlformats.org/officeDocument/2006/relationships/image"/><Relationship Id="rId9" Target="../media/image39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png" Type="http://schemas.openxmlformats.org/officeDocument/2006/relationships/image"/><Relationship Id="rId2" Target="../media/image1.png" Type="http://schemas.openxmlformats.org/officeDocument/2006/relationships/image"/><Relationship Id="rId3" Target="../media/image10.png" Type="http://schemas.openxmlformats.org/officeDocument/2006/relationships/image"/><Relationship Id="rId4" Target="../media/image30.png" Type="http://schemas.openxmlformats.org/officeDocument/2006/relationships/image"/><Relationship Id="rId5" Target="../media/image3.png" Type="http://schemas.openxmlformats.org/officeDocument/2006/relationships/image"/><Relationship Id="rId6" Target="../media/image17.png" Type="http://schemas.openxmlformats.org/officeDocument/2006/relationships/image"/><Relationship Id="rId7" Target="../media/image6.png" Type="http://schemas.openxmlformats.org/officeDocument/2006/relationships/image"/><Relationship Id="rId8" Target="../media/image31.pn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5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17.png" Type="http://schemas.openxmlformats.org/officeDocument/2006/relationships/image"/><Relationship Id="rId5" Target="../media/image18.png" Type="http://schemas.openxmlformats.org/officeDocument/2006/relationships/image"/><Relationship Id="rId6" Target="../media/image19.png" Type="http://schemas.openxmlformats.org/officeDocument/2006/relationships/image"/><Relationship Id="rId7" Target="../media/image10.png" Type="http://schemas.openxmlformats.org/officeDocument/2006/relationships/image"/><Relationship Id="rId8" Target="../media/image4.pn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5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17.png" Type="http://schemas.openxmlformats.org/officeDocument/2006/relationships/image"/><Relationship Id="rId5" Target="../media/image18.png" Type="http://schemas.openxmlformats.org/officeDocument/2006/relationships/image"/><Relationship Id="rId6" Target="../media/image19.png" Type="http://schemas.openxmlformats.org/officeDocument/2006/relationships/image"/><Relationship Id="rId7" Target="../media/image10.png" Type="http://schemas.openxmlformats.org/officeDocument/2006/relationships/image"/><Relationship Id="rId8" Target="../media/image4.pn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5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2.png" Type="http://schemas.openxmlformats.org/officeDocument/2006/relationships/image"/><Relationship Id="rId11" Target="../media/image30.png" Type="http://schemas.openxmlformats.org/officeDocument/2006/relationships/image"/><Relationship Id="rId12" Target="../media/image53.png" Type="http://schemas.openxmlformats.org/officeDocument/2006/relationships/image"/><Relationship Id="rId13" Target="../media/image36.png" Type="http://schemas.openxmlformats.org/officeDocument/2006/relationships/image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4.png" Type="http://schemas.openxmlformats.org/officeDocument/2006/relationships/image"/><Relationship Id="rId5" Target="../media/image10.png" Type="http://schemas.openxmlformats.org/officeDocument/2006/relationships/image"/><Relationship Id="rId6" Target="../media/image3.png" Type="http://schemas.openxmlformats.org/officeDocument/2006/relationships/image"/><Relationship Id="rId7" Target="../media/image22.png" Type="http://schemas.openxmlformats.org/officeDocument/2006/relationships/image"/><Relationship Id="rId8" Target="../media/image51.png" Type="http://schemas.openxmlformats.org/officeDocument/2006/relationships/image"/><Relationship Id="rId9" Target="../media/image17.png" Type="http://schemas.openxmlformats.org/officeDocument/2006/relationships/image"/></Relationships>
</file>

<file path=ppt/slides/_rels/slide5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46.png" Type="http://schemas.openxmlformats.org/officeDocument/2006/relationships/image"/><Relationship Id="rId12" Target="../media/image47.png" Type="http://schemas.openxmlformats.org/officeDocument/2006/relationships/image"/><Relationship Id="rId13" Target="../media/image48.png" Type="http://schemas.openxmlformats.org/officeDocument/2006/relationships/image"/><Relationship Id="rId14" Target="../media/image49.png" Type="http://schemas.openxmlformats.org/officeDocument/2006/relationships/image"/><Relationship Id="rId15" Target="../media/image50.png" Type="http://schemas.openxmlformats.org/officeDocument/2006/relationships/image"/><Relationship Id="rId16" Target="../media/image14.png" Type="http://schemas.openxmlformats.org/officeDocument/2006/relationships/image"/><Relationship Id="rId17" Target="../media/image7.png" Type="http://schemas.openxmlformats.org/officeDocument/2006/relationships/image"/><Relationship Id="rId18" Target="../media/image8.svg" Type="http://schemas.openxmlformats.org/officeDocument/2006/relationships/image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3.png" Type="http://schemas.openxmlformats.org/officeDocument/2006/relationships/image"/><Relationship Id="rId5" Target="../media/image5.png" Type="http://schemas.openxmlformats.org/officeDocument/2006/relationships/image"/><Relationship Id="rId6" Target="../media/image42.png" Type="http://schemas.openxmlformats.org/officeDocument/2006/relationships/image"/><Relationship Id="rId7" Target="../media/image43.png" Type="http://schemas.openxmlformats.org/officeDocument/2006/relationships/image"/><Relationship Id="rId8" Target="../media/image44.svg" Type="http://schemas.openxmlformats.org/officeDocument/2006/relationships/image"/><Relationship Id="rId9" Target="../media/image45.png" Type="http://schemas.openxmlformats.org/officeDocument/2006/relationships/image"/></Relationships>
</file>

<file path=ppt/slides/_rels/slide5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46.png" Type="http://schemas.openxmlformats.org/officeDocument/2006/relationships/image"/><Relationship Id="rId12" Target="../media/image47.png" Type="http://schemas.openxmlformats.org/officeDocument/2006/relationships/image"/><Relationship Id="rId13" Target="../media/image48.png" Type="http://schemas.openxmlformats.org/officeDocument/2006/relationships/image"/><Relationship Id="rId14" Target="../media/image49.png" Type="http://schemas.openxmlformats.org/officeDocument/2006/relationships/image"/><Relationship Id="rId15" Target="../media/image50.png" Type="http://schemas.openxmlformats.org/officeDocument/2006/relationships/image"/><Relationship Id="rId16" Target="../media/image14.png" Type="http://schemas.openxmlformats.org/officeDocument/2006/relationships/image"/><Relationship Id="rId17" Target="../media/image7.png" Type="http://schemas.openxmlformats.org/officeDocument/2006/relationships/image"/><Relationship Id="rId18" Target="../media/image8.svg" Type="http://schemas.openxmlformats.org/officeDocument/2006/relationships/image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3.png" Type="http://schemas.openxmlformats.org/officeDocument/2006/relationships/image"/><Relationship Id="rId5" Target="../media/image5.png" Type="http://schemas.openxmlformats.org/officeDocument/2006/relationships/image"/><Relationship Id="rId6" Target="../media/image42.png" Type="http://schemas.openxmlformats.org/officeDocument/2006/relationships/image"/><Relationship Id="rId7" Target="../media/image43.png" Type="http://schemas.openxmlformats.org/officeDocument/2006/relationships/image"/><Relationship Id="rId8" Target="../media/image44.svg" Type="http://schemas.openxmlformats.org/officeDocument/2006/relationships/image"/><Relationship Id="rId9" Target="../media/image45.png" Type="http://schemas.openxmlformats.org/officeDocument/2006/relationships/image"/></Relationships>
</file>

<file path=ppt/slides/_rels/slide5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png" Type="http://schemas.openxmlformats.org/officeDocument/2006/relationships/image"/><Relationship Id="rId11" Target="../media/image25.png" Type="http://schemas.openxmlformats.org/officeDocument/2006/relationships/image"/><Relationship Id="rId12" Target="../media/image26.svg" Type="http://schemas.openxmlformats.org/officeDocument/2006/relationships/image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3.png" Type="http://schemas.openxmlformats.org/officeDocument/2006/relationships/image"/><Relationship Id="rId5" Target="../media/image17.png" Type="http://schemas.openxmlformats.org/officeDocument/2006/relationships/image"/><Relationship Id="rId6" Target="../media/image22.png" Type="http://schemas.openxmlformats.org/officeDocument/2006/relationships/image"/><Relationship Id="rId7" Target="../media/image10.png" Type="http://schemas.openxmlformats.org/officeDocument/2006/relationships/image"/><Relationship Id="rId8" Target="../media/image4.png" Type="http://schemas.openxmlformats.org/officeDocument/2006/relationships/image"/><Relationship Id="rId9" Target="../media/image2.png" Type="http://schemas.openxmlformats.org/officeDocument/2006/relationships/image"/></Relationships>
</file>

<file path=ppt/slides/_rels/slide5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17.png" Type="http://schemas.openxmlformats.org/officeDocument/2006/relationships/image"/><Relationship Id="rId5" Target="../media/image18.png" Type="http://schemas.openxmlformats.org/officeDocument/2006/relationships/image"/><Relationship Id="rId6" Target="../media/image19.png" Type="http://schemas.openxmlformats.org/officeDocument/2006/relationships/image"/><Relationship Id="rId7" Target="../media/image10.png" Type="http://schemas.openxmlformats.org/officeDocument/2006/relationships/image"/><Relationship Id="rId8" Target="../media/image4.pn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5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17.png" Type="http://schemas.openxmlformats.org/officeDocument/2006/relationships/image"/><Relationship Id="rId5" Target="../media/image18.png" Type="http://schemas.openxmlformats.org/officeDocument/2006/relationships/image"/><Relationship Id="rId6" Target="../media/image19.png" Type="http://schemas.openxmlformats.org/officeDocument/2006/relationships/image"/><Relationship Id="rId7" Target="../media/image10.png" Type="http://schemas.openxmlformats.org/officeDocument/2006/relationships/image"/><Relationship Id="rId8" Target="../media/image4.pn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5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2.png" Type="http://schemas.openxmlformats.org/officeDocument/2006/relationships/image"/><Relationship Id="rId11" Target="../media/image30.png" Type="http://schemas.openxmlformats.org/officeDocument/2006/relationships/image"/><Relationship Id="rId12" Target="../media/image53.png" Type="http://schemas.openxmlformats.org/officeDocument/2006/relationships/image"/><Relationship Id="rId13" Target="../media/image36.png" Type="http://schemas.openxmlformats.org/officeDocument/2006/relationships/image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4.png" Type="http://schemas.openxmlformats.org/officeDocument/2006/relationships/image"/><Relationship Id="rId5" Target="../media/image10.png" Type="http://schemas.openxmlformats.org/officeDocument/2006/relationships/image"/><Relationship Id="rId6" Target="../media/image3.png" Type="http://schemas.openxmlformats.org/officeDocument/2006/relationships/image"/><Relationship Id="rId7" Target="../media/image22.png" Type="http://schemas.openxmlformats.org/officeDocument/2006/relationships/image"/><Relationship Id="rId8" Target="../media/image51.png" Type="http://schemas.openxmlformats.org/officeDocument/2006/relationships/image"/><Relationship Id="rId9" Target="../media/image17.png" Type="http://schemas.openxmlformats.org/officeDocument/2006/relationships/image"/></Relationships>
</file>

<file path=ppt/slides/_rels/slide5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png" Type="http://schemas.openxmlformats.org/officeDocument/2006/relationships/image"/><Relationship Id="rId2" Target="../media/image1.png" Type="http://schemas.openxmlformats.org/officeDocument/2006/relationships/image"/><Relationship Id="rId3" Target="../media/image10.png" Type="http://schemas.openxmlformats.org/officeDocument/2006/relationships/image"/><Relationship Id="rId4" Target="../media/image30.png" Type="http://schemas.openxmlformats.org/officeDocument/2006/relationships/image"/><Relationship Id="rId5" Target="../media/image3.png" Type="http://schemas.openxmlformats.org/officeDocument/2006/relationships/image"/><Relationship Id="rId6" Target="../media/image17.png" Type="http://schemas.openxmlformats.org/officeDocument/2006/relationships/image"/><Relationship Id="rId7" Target="../media/image6.png" Type="http://schemas.openxmlformats.org/officeDocument/2006/relationships/image"/><Relationship Id="rId8" Target="../media/image31.pn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png" Type="http://schemas.openxmlformats.org/officeDocument/2006/relationships/image"/><Relationship Id="rId2" Target="../media/image1.png" Type="http://schemas.openxmlformats.org/officeDocument/2006/relationships/image"/><Relationship Id="rId3" Target="../media/image10.png" Type="http://schemas.openxmlformats.org/officeDocument/2006/relationships/image"/><Relationship Id="rId4" Target="../media/image30.png" Type="http://schemas.openxmlformats.org/officeDocument/2006/relationships/image"/><Relationship Id="rId5" Target="../media/image3.png" Type="http://schemas.openxmlformats.org/officeDocument/2006/relationships/image"/><Relationship Id="rId6" Target="../media/image17.png" Type="http://schemas.openxmlformats.org/officeDocument/2006/relationships/image"/><Relationship Id="rId7" Target="../media/image6.png" Type="http://schemas.openxmlformats.org/officeDocument/2006/relationships/image"/><Relationship Id="rId8" Target="../media/image31.pn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6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png" Type="http://schemas.openxmlformats.org/officeDocument/2006/relationships/image"/><Relationship Id="rId2" Target="../media/image1.png" Type="http://schemas.openxmlformats.org/officeDocument/2006/relationships/image"/><Relationship Id="rId3" Target="../media/image10.png" Type="http://schemas.openxmlformats.org/officeDocument/2006/relationships/image"/><Relationship Id="rId4" Target="../media/image30.png" Type="http://schemas.openxmlformats.org/officeDocument/2006/relationships/image"/><Relationship Id="rId5" Target="../media/image3.png" Type="http://schemas.openxmlformats.org/officeDocument/2006/relationships/image"/><Relationship Id="rId6" Target="../media/image17.png" Type="http://schemas.openxmlformats.org/officeDocument/2006/relationships/image"/><Relationship Id="rId7" Target="../media/image6.png" Type="http://schemas.openxmlformats.org/officeDocument/2006/relationships/image"/><Relationship Id="rId8" Target="../media/image31.pn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6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png" Type="http://schemas.openxmlformats.org/officeDocument/2006/relationships/image"/><Relationship Id="rId11" Target="../media/image23.png" Type="http://schemas.openxmlformats.org/officeDocument/2006/relationships/image"/><Relationship Id="rId12" Target="../media/image41.png" Type="http://schemas.openxmlformats.org/officeDocument/2006/relationships/image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17.png" Type="http://schemas.openxmlformats.org/officeDocument/2006/relationships/image"/><Relationship Id="rId6" Target="../media/image22.png" Type="http://schemas.openxmlformats.org/officeDocument/2006/relationships/image"/><Relationship Id="rId7" Target="../media/image37.png" Type="http://schemas.openxmlformats.org/officeDocument/2006/relationships/image"/><Relationship Id="rId8" Target="../media/image38.png" Type="http://schemas.openxmlformats.org/officeDocument/2006/relationships/image"/><Relationship Id="rId9" Target="../media/image39.png" Type="http://schemas.openxmlformats.org/officeDocument/2006/relationships/image"/></Relationships>
</file>

<file path=ppt/slides/_rels/slide6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17.png" Type="http://schemas.openxmlformats.org/officeDocument/2006/relationships/image"/><Relationship Id="rId5" Target="../media/image18.png" Type="http://schemas.openxmlformats.org/officeDocument/2006/relationships/image"/><Relationship Id="rId6" Target="../media/image19.png" Type="http://schemas.openxmlformats.org/officeDocument/2006/relationships/image"/><Relationship Id="rId7" Target="../media/image10.png" Type="http://schemas.openxmlformats.org/officeDocument/2006/relationships/image"/><Relationship Id="rId8" Target="../media/image4.pn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6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17.png" Type="http://schemas.openxmlformats.org/officeDocument/2006/relationships/image"/><Relationship Id="rId5" Target="../media/image18.png" Type="http://schemas.openxmlformats.org/officeDocument/2006/relationships/image"/><Relationship Id="rId6" Target="../media/image19.png" Type="http://schemas.openxmlformats.org/officeDocument/2006/relationships/image"/><Relationship Id="rId7" Target="../media/image10.png" Type="http://schemas.openxmlformats.org/officeDocument/2006/relationships/image"/><Relationship Id="rId8" Target="../media/image4.pn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6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png" Type="http://schemas.openxmlformats.org/officeDocument/2006/relationships/image"/><Relationship Id="rId11" Target="../media/image25.png" Type="http://schemas.openxmlformats.org/officeDocument/2006/relationships/image"/><Relationship Id="rId12" Target="../media/image26.svg" Type="http://schemas.openxmlformats.org/officeDocument/2006/relationships/image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3.png" Type="http://schemas.openxmlformats.org/officeDocument/2006/relationships/image"/><Relationship Id="rId5" Target="../media/image17.png" Type="http://schemas.openxmlformats.org/officeDocument/2006/relationships/image"/><Relationship Id="rId6" Target="../media/image22.png" Type="http://schemas.openxmlformats.org/officeDocument/2006/relationships/image"/><Relationship Id="rId7" Target="../media/image10.png" Type="http://schemas.openxmlformats.org/officeDocument/2006/relationships/image"/><Relationship Id="rId8" Target="../media/image4.png" Type="http://schemas.openxmlformats.org/officeDocument/2006/relationships/image"/><Relationship Id="rId9" Target="../media/image2.png" Type="http://schemas.openxmlformats.org/officeDocument/2006/relationships/image"/></Relationships>
</file>

<file path=ppt/slides/_rels/slide6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17.png" Type="http://schemas.openxmlformats.org/officeDocument/2006/relationships/image"/><Relationship Id="rId5" Target="../media/image18.png" Type="http://schemas.openxmlformats.org/officeDocument/2006/relationships/image"/><Relationship Id="rId6" Target="../media/image19.png" Type="http://schemas.openxmlformats.org/officeDocument/2006/relationships/image"/><Relationship Id="rId7" Target="../media/image10.png" Type="http://schemas.openxmlformats.org/officeDocument/2006/relationships/image"/><Relationship Id="rId8" Target="../media/image4.pn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6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17.png" Type="http://schemas.openxmlformats.org/officeDocument/2006/relationships/image"/><Relationship Id="rId5" Target="../media/image18.png" Type="http://schemas.openxmlformats.org/officeDocument/2006/relationships/image"/><Relationship Id="rId6" Target="../media/image19.png" Type="http://schemas.openxmlformats.org/officeDocument/2006/relationships/image"/><Relationship Id="rId7" Target="../media/image10.png" Type="http://schemas.openxmlformats.org/officeDocument/2006/relationships/image"/><Relationship Id="rId8" Target="../media/image4.pn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6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png" Type="http://schemas.openxmlformats.org/officeDocument/2006/relationships/image"/><Relationship Id="rId11" Target="../media/image23.png" Type="http://schemas.openxmlformats.org/officeDocument/2006/relationships/image"/><Relationship Id="rId12" Target="../media/image41.png" Type="http://schemas.openxmlformats.org/officeDocument/2006/relationships/image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17.png" Type="http://schemas.openxmlformats.org/officeDocument/2006/relationships/image"/><Relationship Id="rId6" Target="../media/image22.png" Type="http://schemas.openxmlformats.org/officeDocument/2006/relationships/image"/><Relationship Id="rId7" Target="../media/image37.png" Type="http://schemas.openxmlformats.org/officeDocument/2006/relationships/image"/><Relationship Id="rId8" Target="../media/image38.png" Type="http://schemas.openxmlformats.org/officeDocument/2006/relationships/image"/><Relationship Id="rId9" Target="../media/image39.png" Type="http://schemas.openxmlformats.org/officeDocument/2006/relationships/image"/></Relationships>
</file>

<file path=ppt/slides/_rels/slide6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46.png" Type="http://schemas.openxmlformats.org/officeDocument/2006/relationships/image"/><Relationship Id="rId12" Target="../media/image47.png" Type="http://schemas.openxmlformats.org/officeDocument/2006/relationships/image"/><Relationship Id="rId13" Target="../media/image48.png" Type="http://schemas.openxmlformats.org/officeDocument/2006/relationships/image"/><Relationship Id="rId14" Target="../media/image49.png" Type="http://schemas.openxmlformats.org/officeDocument/2006/relationships/image"/><Relationship Id="rId15" Target="../media/image50.png" Type="http://schemas.openxmlformats.org/officeDocument/2006/relationships/image"/><Relationship Id="rId16" Target="../media/image14.png" Type="http://schemas.openxmlformats.org/officeDocument/2006/relationships/image"/><Relationship Id="rId17" Target="../media/image7.png" Type="http://schemas.openxmlformats.org/officeDocument/2006/relationships/image"/><Relationship Id="rId18" Target="../media/image8.svg" Type="http://schemas.openxmlformats.org/officeDocument/2006/relationships/image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3.png" Type="http://schemas.openxmlformats.org/officeDocument/2006/relationships/image"/><Relationship Id="rId5" Target="../media/image5.png" Type="http://schemas.openxmlformats.org/officeDocument/2006/relationships/image"/><Relationship Id="rId6" Target="../media/image42.png" Type="http://schemas.openxmlformats.org/officeDocument/2006/relationships/image"/><Relationship Id="rId7" Target="../media/image43.png" Type="http://schemas.openxmlformats.org/officeDocument/2006/relationships/image"/><Relationship Id="rId8" Target="../media/image44.svg" Type="http://schemas.openxmlformats.org/officeDocument/2006/relationships/image"/><Relationship Id="rId9" Target="../media/image45.png" Type="http://schemas.openxmlformats.org/officeDocument/2006/relationships/image"/></Relationships>
</file>

<file path=ppt/slides/_rels/slide6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46.png" Type="http://schemas.openxmlformats.org/officeDocument/2006/relationships/image"/><Relationship Id="rId12" Target="../media/image47.png" Type="http://schemas.openxmlformats.org/officeDocument/2006/relationships/image"/><Relationship Id="rId13" Target="../media/image48.png" Type="http://schemas.openxmlformats.org/officeDocument/2006/relationships/image"/><Relationship Id="rId14" Target="../media/image49.png" Type="http://schemas.openxmlformats.org/officeDocument/2006/relationships/image"/><Relationship Id="rId15" Target="../media/image50.png" Type="http://schemas.openxmlformats.org/officeDocument/2006/relationships/image"/><Relationship Id="rId16" Target="../media/image14.png" Type="http://schemas.openxmlformats.org/officeDocument/2006/relationships/image"/><Relationship Id="rId17" Target="../media/image7.png" Type="http://schemas.openxmlformats.org/officeDocument/2006/relationships/image"/><Relationship Id="rId18" Target="../media/image8.svg" Type="http://schemas.openxmlformats.org/officeDocument/2006/relationships/image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3.png" Type="http://schemas.openxmlformats.org/officeDocument/2006/relationships/image"/><Relationship Id="rId5" Target="../media/image5.png" Type="http://schemas.openxmlformats.org/officeDocument/2006/relationships/image"/><Relationship Id="rId6" Target="../media/image42.png" Type="http://schemas.openxmlformats.org/officeDocument/2006/relationships/image"/><Relationship Id="rId7" Target="../media/image43.png" Type="http://schemas.openxmlformats.org/officeDocument/2006/relationships/image"/><Relationship Id="rId8" Target="../media/image44.svg" Type="http://schemas.openxmlformats.org/officeDocument/2006/relationships/image"/><Relationship Id="rId9" Target="../media/image4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png" Type="http://schemas.openxmlformats.org/officeDocument/2006/relationships/image"/><Relationship Id="rId11" Target="../media/image25.png" Type="http://schemas.openxmlformats.org/officeDocument/2006/relationships/image"/><Relationship Id="rId12" Target="../media/image26.svg" Type="http://schemas.openxmlformats.org/officeDocument/2006/relationships/image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3.png" Type="http://schemas.openxmlformats.org/officeDocument/2006/relationships/image"/><Relationship Id="rId5" Target="../media/image17.png" Type="http://schemas.openxmlformats.org/officeDocument/2006/relationships/image"/><Relationship Id="rId6" Target="../media/image22.png" Type="http://schemas.openxmlformats.org/officeDocument/2006/relationships/image"/><Relationship Id="rId7" Target="../media/image10.png" Type="http://schemas.openxmlformats.org/officeDocument/2006/relationships/image"/><Relationship Id="rId8" Target="../media/image4.png" Type="http://schemas.openxmlformats.org/officeDocument/2006/relationships/image"/><Relationship Id="rId9" Target="../media/image2.png" Type="http://schemas.openxmlformats.org/officeDocument/2006/relationships/image"/></Relationships>
</file>

<file path=ppt/slides/_rels/slide7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png" Type="http://schemas.openxmlformats.org/officeDocument/2006/relationships/image"/><Relationship Id="rId11" Target="../media/image25.png" Type="http://schemas.openxmlformats.org/officeDocument/2006/relationships/image"/><Relationship Id="rId12" Target="../media/image26.svg" Type="http://schemas.openxmlformats.org/officeDocument/2006/relationships/image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3.png" Type="http://schemas.openxmlformats.org/officeDocument/2006/relationships/image"/><Relationship Id="rId5" Target="../media/image17.png" Type="http://schemas.openxmlformats.org/officeDocument/2006/relationships/image"/><Relationship Id="rId6" Target="../media/image22.png" Type="http://schemas.openxmlformats.org/officeDocument/2006/relationships/image"/><Relationship Id="rId7" Target="../media/image10.png" Type="http://schemas.openxmlformats.org/officeDocument/2006/relationships/image"/><Relationship Id="rId8" Target="../media/image4.png" Type="http://schemas.openxmlformats.org/officeDocument/2006/relationships/image"/><Relationship Id="rId9" Target="../media/image2.png" Type="http://schemas.openxmlformats.org/officeDocument/2006/relationships/image"/></Relationships>
</file>

<file path=ppt/slides/_rels/slide7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17.png" Type="http://schemas.openxmlformats.org/officeDocument/2006/relationships/image"/><Relationship Id="rId5" Target="../media/image18.png" Type="http://schemas.openxmlformats.org/officeDocument/2006/relationships/image"/><Relationship Id="rId6" Target="../media/image19.png" Type="http://schemas.openxmlformats.org/officeDocument/2006/relationships/image"/><Relationship Id="rId7" Target="../media/image10.png" Type="http://schemas.openxmlformats.org/officeDocument/2006/relationships/image"/><Relationship Id="rId8" Target="../media/image4.pn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7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17.png" Type="http://schemas.openxmlformats.org/officeDocument/2006/relationships/image"/><Relationship Id="rId5" Target="../media/image18.png" Type="http://schemas.openxmlformats.org/officeDocument/2006/relationships/image"/><Relationship Id="rId6" Target="../media/image19.png" Type="http://schemas.openxmlformats.org/officeDocument/2006/relationships/image"/><Relationship Id="rId7" Target="../media/image10.png" Type="http://schemas.openxmlformats.org/officeDocument/2006/relationships/image"/><Relationship Id="rId8" Target="../media/image4.pn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7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png" Type="http://schemas.openxmlformats.org/officeDocument/2006/relationships/image"/><Relationship Id="rId11" Target="../media/image23.png" Type="http://schemas.openxmlformats.org/officeDocument/2006/relationships/image"/><Relationship Id="rId12" Target="../media/image41.png" Type="http://schemas.openxmlformats.org/officeDocument/2006/relationships/image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17.png" Type="http://schemas.openxmlformats.org/officeDocument/2006/relationships/image"/><Relationship Id="rId6" Target="../media/image22.png" Type="http://schemas.openxmlformats.org/officeDocument/2006/relationships/image"/><Relationship Id="rId7" Target="../media/image37.png" Type="http://schemas.openxmlformats.org/officeDocument/2006/relationships/image"/><Relationship Id="rId8" Target="../media/image38.png" Type="http://schemas.openxmlformats.org/officeDocument/2006/relationships/image"/><Relationship Id="rId9" Target="../media/image39.png" Type="http://schemas.openxmlformats.org/officeDocument/2006/relationships/image"/></Relationships>
</file>

<file path=ppt/slides/_rels/slide7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png" Type="http://schemas.openxmlformats.org/officeDocument/2006/relationships/image"/><Relationship Id="rId2" Target="../media/image1.png" Type="http://schemas.openxmlformats.org/officeDocument/2006/relationships/image"/><Relationship Id="rId3" Target="../media/image10.png" Type="http://schemas.openxmlformats.org/officeDocument/2006/relationships/image"/><Relationship Id="rId4" Target="../media/image30.png" Type="http://schemas.openxmlformats.org/officeDocument/2006/relationships/image"/><Relationship Id="rId5" Target="../media/image3.png" Type="http://schemas.openxmlformats.org/officeDocument/2006/relationships/image"/><Relationship Id="rId6" Target="../media/image17.png" Type="http://schemas.openxmlformats.org/officeDocument/2006/relationships/image"/><Relationship Id="rId7" Target="../media/image6.png" Type="http://schemas.openxmlformats.org/officeDocument/2006/relationships/image"/><Relationship Id="rId8" Target="../media/image31.pn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7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png" Type="http://schemas.openxmlformats.org/officeDocument/2006/relationships/image"/><Relationship Id="rId2" Target="../media/image1.png" Type="http://schemas.openxmlformats.org/officeDocument/2006/relationships/image"/><Relationship Id="rId3" Target="../media/image10.png" Type="http://schemas.openxmlformats.org/officeDocument/2006/relationships/image"/><Relationship Id="rId4" Target="../media/image30.png" Type="http://schemas.openxmlformats.org/officeDocument/2006/relationships/image"/><Relationship Id="rId5" Target="../media/image3.png" Type="http://schemas.openxmlformats.org/officeDocument/2006/relationships/image"/><Relationship Id="rId6" Target="../media/image17.png" Type="http://schemas.openxmlformats.org/officeDocument/2006/relationships/image"/><Relationship Id="rId7" Target="../media/image6.png" Type="http://schemas.openxmlformats.org/officeDocument/2006/relationships/image"/><Relationship Id="rId8" Target="../media/image31.pn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7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2.png" Type="http://schemas.openxmlformats.org/officeDocument/2006/relationships/image"/><Relationship Id="rId11" Target="../media/image30.png" Type="http://schemas.openxmlformats.org/officeDocument/2006/relationships/image"/><Relationship Id="rId12" Target="../media/image53.png" Type="http://schemas.openxmlformats.org/officeDocument/2006/relationships/image"/><Relationship Id="rId13" Target="../media/image36.png" Type="http://schemas.openxmlformats.org/officeDocument/2006/relationships/image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4.png" Type="http://schemas.openxmlformats.org/officeDocument/2006/relationships/image"/><Relationship Id="rId5" Target="../media/image10.png" Type="http://schemas.openxmlformats.org/officeDocument/2006/relationships/image"/><Relationship Id="rId6" Target="../media/image3.png" Type="http://schemas.openxmlformats.org/officeDocument/2006/relationships/image"/><Relationship Id="rId7" Target="../media/image22.png" Type="http://schemas.openxmlformats.org/officeDocument/2006/relationships/image"/><Relationship Id="rId8" Target="../media/image51.png" Type="http://schemas.openxmlformats.org/officeDocument/2006/relationships/image"/><Relationship Id="rId9" Target="../media/image17.png" Type="http://schemas.openxmlformats.org/officeDocument/2006/relationships/image"/></Relationships>
</file>

<file path=ppt/slides/_rels/slide7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17.png" Type="http://schemas.openxmlformats.org/officeDocument/2006/relationships/image"/><Relationship Id="rId5" Target="../media/image18.png" Type="http://schemas.openxmlformats.org/officeDocument/2006/relationships/image"/><Relationship Id="rId6" Target="../media/image19.png" Type="http://schemas.openxmlformats.org/officeDocument/2006/relationships/image"/><Relationship Id="rId7" Target="../media/image10.png" Type="http://schemas.openxmlformats.org/officeDocument/2006/relationships/image"/><Relationship Id="rId8" Target="../media/image4.pn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7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17.png" Type="http://schemas.openxmlformats.org/officeDocument/2006/relationships/image"/><Relationship Id="rId5" Target="../media/image18.png" Type="http://schemas.openxmlformats.org/officeDocument/2006/relationships/image"/><Relationship Id="rId6" Target="../media/image19.png" Type="http://schemas.openxmlformats.org/officeDocument/2006/relationships/image"/><Relationship Id="rId7" Target="../media/image10.png" Type="http://schemas.openxmlformats.org/officeDocument/2006/relationships/image"/><Relationship Id="rId8" Target="../media/image4.pn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7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png" Type="http://schemas.openxmlformats.org/officeDocument/2006/relationships/image"/><Relationship Id="rId11" Target="../media/image25.png" Type="http://schemas.openxmlformats.org/officeDocument/2006/relationships/image"/><Relationship Id="rId12" Target="../media/image26.svg" Type="http://schemas.openxmlformats.org/officeDocument/2006/relationships/image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3.png" Type="http://schemas.openxmlformats.org/officeDocument/2006/relationships/image"/><Relationship Id="rId5" Target="../media/image17.png" Type="http://schemas.openxmlformats.org/officeDocument/2006/relationships/image"/><Relationship Id="rId6" Target="../media/image22.png" Type="http://schemas.openxmlformats.org/officeDocument/2006/relationships/image"/><Relationship Id="rId7" Target="../media/image10.png" Type="http://schemas.openxmlformats.org/officeDocument/2006/relationships/image"/><Relationship Id="rId8" Target="../media/image4.png" Type="http://schemas.openxmlformats.org/officeDocument/2006/relationships/image"/><Relationship Id="rId9" Target="../media/image2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5.png" Type="http://schemas.openxmlformats.org/officeDocument/2006/relationships/image"/><Relationship Id="rId11" Target="../media/image36.png" Type="http://schemas.openxmlformats.org/officeDocument/2006/relationships/image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10.png" Type="http://schemas.openxmlformats.org/officeDocument/2006/relationships/image"/><Relationship Id="rId5" Target="../media/image3.png" Type="http://schemas.openxmlformats.org/officeDocument/2006/relationships/image"/><Relationship Id="rId6" Target="../media/image21.png" Type="http://schemas.openxmlformats.org/officeDocument/2006/relationships/image"/><Relationship Id="rId7" Target="../media/image4.png" Type="http://schemas.openxmlformats.org/officeDocument/2006/relationships/image"/><Relationship Id="rId8" Target="../media/image34.pn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8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46.png" Type="http://schemas.openxmlformats.org/officeDocument/2006/relationships/image"/><Relationship Id="rId12" Target="../media/image47.png" Type="http://schemas.openxmlformats.org/officeDocument/2006/relationships/image"/><Relationship Id="rId13" Target="../media/image48.png" Type="http://schemas.openxmlformats.org/officeDocument/2006/relationships/image"/><Relationship Id="rId14" Target="../media/image49.png" Type="http://schemas.openxmlformats.org/officeDocument/2006/relationships/image"/><Relationship Id="rId15" Target="../media/image50.png" Type="http://schemas.openxmlformats.org/officeDocument/2006/relationships/image"/><Relationship Id="rId16" Target="../media/image14.png" Type="http://schemas.openxmlformats.org/officeDocument/2006/relationships/image"/><Relationship Id="rId17" Target="../media/image7.png" Type="http://schemas.openxmlformats.org/officeDocument/2006/relationships/image"/><Relationship Id="rId18" Target="../media/image8.svg" Type="http://schemas.openxmlformats.org/officeDocument/2006/relationships/image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3.png" Type="http://schemas.openxmlformats.org/officeDocument/2006/relationships/image"/><Relationship Id="rId5" Target="../media/image5.png" Type="http://schemas.openxmlformats.org/officeDocument/2006/relationships/image"/><Relationship Id="rId6" Target="../media/image42.png" Type="http://schemas.openxmlformats.org/officeDocument/2006/relationships/image"/><Relationship Id="rId7" Target="../media/image43.png" Type="http://schemas.openxmlformats.org/officeDocument/2006/relationships/image"/><Relationship Id="rId8" Target="../media/image44.svg" Type="http://schemas.openxmlformats.org/officeDocument/2006/relationships/image"/><Relationship Id="rId9" Target="../media/image45.png" Type="http://schemas.openxmlformats.org/officeDocument/2006/relationships/image"/></Relationships>
</file>

<file path=ppt/slides/_rels/slide8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46.png" Type="http://schemas.openxmlformats.org/officeDocument/2006/relationships/image"/><Relationship Id="rId12" Target="../media/image47.png" Type="http://schemas.openxmlformats.org/officeDocument/2006/relationships/image"/><Relationship Id="rId13" Target="../media/image48.png" Type="http://schemas.openxmlformats.org/officeDocument/2006/relationships/image"/><Relationship Id="rId14" Target="../media/image49.png" Type="http://schemas.openxmlformats.org/officeDocument/2006/relationships/image"/><Relationship Id="rId15" Target="../media/image50.png" Type="http://schemas.openxmlformats.org/officeDocument/2006/relationships/image"/><Relationship Id="rId16" Target="../media/image14.png" Type="http://schemas.openxmlformats.org/officeDocument/2006/relationships/image"/><Relationship Id="rId17" Target="../media/image7.png" Type="http://schemas.openxmlformats.org/officeDocument/2006/relationships/image"/><Relationship Id="rId18" Target="../media/image8.svg" Type="http://schemas.openxmlformats.org/officeDocument/2006/relationships/image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3.png" Type="http://schemas.openxmlformats.org/officeDocument/2006/relationships/image"/><Relationship Id="rId5" Target="../media/image5.png" Type="http://schemas.openxmlformats.org/officeDocument/2006/relationships/image"/><Relationship Id="rId6" Target="../media/image42.png" Type="http://schemas.openxmlformats.org/officeDocument/2006/relationships/image"/><Relationship Id="rId7" Target="../media/image43.png" Type="http://schemas.openxmlformats.org/officeDocument/2006/relationships/image"/><Relationship Id="rId8" Target="../media/image44.svg" Type="http://schemas.openxmlformats.org/officeDocument/2006/relationships/image"/><Relationship Id="rId9" Target="../media/image45.png" Type="http://schemas.openxmlformats.org/officeDocument/2006/relationships/image"/></Relationships>
</file>

<file path=ppt/slides/_rels/slide8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png" Type="http://schemas.openxmlformats.org/officeDocument/2006/relationships/image"/><Relationship Id="rId11" Target="../media/image23.png" Type="http://schemas.openxmlformats.org/officeDocument/2006/relationships/image"/><Relationship Id="rId12" Target="../media/image41.png" Type="http://schemas.openxmlformats.org/officeDocument/2006/relationships/image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17.png" Type="http://schemas.openxmlformats.org/officeDocument/2006/relationships/image"/><Relationship Id="rId6" Target="../media/image22.png" Type="http://schemas.openxmlformats.org/officeDocument/2006/relationships/image"/><Relationship Id="rId7" Target="../media/image37.png" Type="http://schemas.openxmlformats.org/officeDocument/2006/relationships/image"/><Relationship Id="rId8" Target="../media/image38.png" Type="http://schemas.openxmlformats.org/officeDocument/2006/relationships/image"/><Relationship Id="rId9" Target="../media/image39.png" Type="http://schemas.openxmlformats.org/officeDocument/2006/relationships/image"/></Relationships>
</file>

<file path=ppt/slides/_rels/slide8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png" Type="http://schemas.openxmlformats.org/officeDocument/2006/relationships/image"/><Relationship Id="rId2" Target="../media/image1.png" Type="http://schemas.openxmlformats.org/officeDocument/2006/relationships/image"/><Relationship Id="rId3" Target="../media/image10.png" Type="http://schemas.openxmlformats.org/officeDocument/2006/relationships/image"/><Relationship Id="rId4" Target="../media/image30.png" Type="http://schemas.openxmlformats.org/officeDocument/2006/relationships/image"/><Relationship Id="rId5" Target="../media/image3.png" Type="http://schemas.openxmlformats.org/officeDocument/2006/relationships/image"/><Relationship Id="rId6" Target="../media/image17.png" Type="http://schemas.openxmlformats.org/officeDocument/2006/relationships/image"/><Relationship Id="rId7" Target="../media/image6.png" Type="http://schemas.openxmlformats.org/officeDocument/2006/relationships/image"/><Relationship Id="rId8" Target="../media/image31.pn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8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png" Type="http://schemas.openxmlformats.org/officeDocument/2006/relationships/image"/><Relationship Id="rId2" Target="../media/image1.png" Type="http://schemas.openxmlformats.org/officeDocument/2006/relationships/image"/><Relationship Id="rId3" Target="../media/image10.png" Type="http://schemas.openxmlformats.org/officeDocument/2006/relationships/image"/><Relationship Id="rId4" Target="../media/image30.png" Type="http://schemas.openxmlformats.org/officeDocument/2006/relationships/image"/><Relationship Id="rId5" Target="../media/image3.png" Type="http://schemas.openxmlformats.org/officeDocument/2006/relationships/image"/><Relationship Id="rId6" Target="../media/image17.png" Type="http://schemas.openxmlformats.org/officeDocument/2006/relationships/image"/><Relationship Id="rId7" Target="../media/image6.png" Type="http://schemas.openxmlformats.org/officeDocument/2006/relationships/image"/><Relationship Id="rId8" Target="../media/image31.pn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8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2.png" Type="http://schemas.openxmlformats.org/officeDocument/2006/relationships/image"/><Relationship Id="rId11" Target="../media/image30.png" Type="http://schemas.openxmlformats.org/officeDocument/2006/relationships/image"/><Relationship Id="rId12" Target="../media/image53.png" Type="http://schemas.openxmlformats.org/officeDocument/2006/relationships/image"/><Relationship Id="rId13" Target="../media/image36.png" Type="http://schemas.openxmlformats.org/officeDocument/2006/relationships/image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4.png" Type="http://schemas.openxmlformats.org/officeDocument/2006/relationships/image"/><Relationship Id="rId5" Target="../media/image10.png" Type="http://schemas.openxmlformats.org/officeDocument/2006/relationships/image"/><Relationship Id="rId6" Target="../media/image3.png" Type="http://schemas.openxmlformats.org/officeDocument/2006/relationships/image"/><Relationship Id="rId7" Target="../media/image22.png" Type="http://schemas.openxmlformats.org/officeDocument/2006/relationships/image"/><Relationship Id="rId8" Target="../media/image51.png" Type="http://schemas.openxmlformats.org/officeDocument/2006/relationships/image"/><Relationship Id="rId9" Target="../media/image17.png" Type="http://schemas.openxmlformats.org/officeDocument/2006/relationships/image"/></Relationships>
</file>

<file path=ppt/slides/_rels/slide8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17.png" Type="http://schemas.openxmlformats.org/officeDocument/2006/relationships/image"/><Relationship Id="rId5" Target="../media/image18.png" Type="http://schemas.openxmlformats.org/officeDocument/2006/relationships/image"/><Relationship Id="rId6" Target="../media/image19.png" Type="http://schemas.openxmlformats.org/officeDocument/2006/relationships/image"/><Relationship Id="rId7" Target="../media/image10.png" Type="http://schemas.openxmlformats.org/officeDocument/2006/relationships/image"/><Relationship Id="rId8" Target="../media/image4.pn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8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17.png" Type="http://schemas.openxmlformats.org/officeDocument/2006/relationships/image"/><Relationship Id="rId5" Target="../media/image18.png" Type="http://schemas.openxmlformats.org/officeDocument/2006/relationships/image"/><Relationship Id="rId6" Target="../media/image19.png" Type="http://schemas.openxmlformats.org/officeDocument/2006/relationships/image"/><Relationship Id="rId7" Target="../media/image10.png" Type="http://schemas.openxmlformats.org/officeDocument/2006/relationships/image"/><Relationship Id="rId8" Target="../media/image4.pn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8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png" Type="http://schemas.openxmlformats.org/officeDocument/2006/relationships/image"/><Relationship Id="rId11" Target="../media/image23.png" Type="http://schemas.openxmlformats.org/officeDocument/2006/relationships/image"/><Relationship Id="rId12" Target="../media/image41.png" Type="http://schemas.openxmlformats.org/officeDocument/2006/relationships/image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17.png" Type="http://schemas.openxmlformats.org/officeDocument/2006/relationships/image"/><Relationship Id="rId6" Target="../media/image22.png" Type="http://schemas.openxmlformats.org/officeDocument/2006/relationships/image"/><Relationship Id="rId7" Target="../media/image37.png" Type="http://schemas.openxmlformats.org/officeDocument/2006/relationships/image"/><Relationship Id="rId8" Target="../media/image38.png" Type="http://schemas.openxmlformats.org/officeDocument/2006/relationships/image"/><Relationship Id="rId9" Target="../media/image39.png" Type="http://schemas.openxmlformats.org/officeDocument/2006/relationships/image"/></Relationships>
</file>

<file path=ppt/slides/_rels/slide8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6.png" Type="http://schemas.openxmlformats.org/officeDocument/2006/relationships/image"/><Relationship Id="rId11" Target="../media/image57.png" Type="http://schemas.openxmlformats.org/officeDocument/2006/relationships/image"/><Relationship Id="rId12" Target="../media/image58.png" Type="http://schemas.openxmlformats.org/officeDocument/2006/relationships/image"/><Relationship Id="rId13" Target="../media/image59.png" Type="http://schemas.openxmlformats.org/officeDocument/2006/relationships/image"/><Relationship Id="rId14" Target="../media/image60.png" Type="http://schemas.openxmlformats.org/officeDocument/2006/relationships/image"/><Relationship Id="rId15" Target="../media/image4.png" Type="http://schemas.openxmlformats.org/officeDocument/2006/relationships/image"/><Relationship Id="rId16" Target="../media/image33.png" Type="http://schemas.openxmlformats.org/officeDocument/2006/relationships/image"/><Relationship Id="rId17" Target="../media/image61.png" Type="http://schemas.openxmlformats.org/officeDocument/2006/relationships/image"/><Relationship Id="rId18" Target="../media/image50.png" Type="http://schemas.openxmlformats.org/officeDocument/2006/relationships/image"/><Relationship Id="rId19" Target="../media/image62.png" Type="http://schemas.openxmlformats.org/officeDocument/2006/relationships/image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14.png" Type="http://schemas.openxmlformats.org/officeDocument/2006/relationships/image"/><Relationship Id="rId5" Target="../media/image54.png" Type="http://schemas.openxmlformats.org/officeDocument/2006/relationships/image"/><Relationship Id="rId6" Target="../media/image3.png" Type="http://schemas.openxmlformats.org/officeDocument/2006/relationships/image"/><Relationship Id="rId7" Target="../media/image55.png" Type="http://schemas.openxmlformats.org/officeDocument/2006/relationships/image"/><Relationship Id="rId8" Target="../media/image17.pn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5.png" Type="http://schemas.openxmlformats.org/officeDocument/2006/relationships/image"/><Relationship Id="rId11" Target="../media/image36.png" Type="http://schemas.openxmlformats.org/officeDocument/2006/relationships/image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10.png" Type="http://schemas.openxmlformats.org/officeDocument/2006/relationships/image"/><Relationship Id="rId5" Target="../media/image3.png" Type="http://schemas.openxmlformats.org/officeDocument/2006/relationships/image"/><Relationship Id="rId6" Target="../media/image21.png" Type="http://schemas.openxmlformats.org/officeDocument/2006/relationships/image"/><Relationship Id="rId7" Target="../media/image4.png" Type="http://schemas.openxmlformats.org/officeDocument/2006/relationships/image"/><Relationship Id="rId8" Target="../media/image34.png" Type="http://schemas.openxmlformats.org/officeDocument/2006/relationships/image"/><Relationship Id="rId9" Target="../media/image1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218467" y="5483252"/>
            <a:ext cx="2379471" cy="1355307"/>
          </a:xfrm>
          <a:custGeom>
            <a:avLst/>
            <a:gdLst/>
            <a:ahLst/>
            <a:cxnLst/>
            <a:rect r="r" b="b" t="t" l="l"/>
            <a:pathLst>
              <a:path h="1355307" w="2379471">
                <a:moveTo>
                  <a:pt x="0" y="0"/>
                </a:moveTo>
                <a:lnTo>
                  <a:pt x="2379472" y="0"/>
                </a:lnTo>
                <a:lnTo>
                  <a:pt x="2379472" y="1355307"/>
                </a:lnTo>
                <a:lnTo>
                  <a:pt x="0" y="13553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733788" y="5896790"/>
            <a:ext cx="2379471" cy="1355307"/>
          </a:xfrm>
          <a:custGeom>
            <a:avLst/>
            <a:gdLst/>
            <a:ahLst/>
            <a:cxnLst/>
            <a:rect r="r" b="b" t="t" l="l"/>
            <a:pathLst>
              <a:path h="1355307" w="2379471">
                <a:moveTo>
                  <a:pt x="0" y="0"/>
                </a:moveTo>
                <a:lnTo>
                  <a:pt x="2379472" y="0"/>
                </a:lnTo>
                <a:lnTo>
                  <a:pt x="2379472" y="1355308"/>
                </a:lnTo>
                <a:lnTo>
                  <a:pt x="0" y="13553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3021976" y="6319852"/>
            <a:ext cx="21309976" cy="6152121"/>
          </a:xfrm>
          <a:custGeom>
            <a:avLst/>
            <a:gdLst/>
            <a:ahLst/>
            <a:cxnLst/>
            <a:rect r="r" b="b" t="t" l="l"/>
            <a:pathLst>
              <a:path h="6152121" w="21309976">
                <a:moveTo>
                  <a:pt x="0" y="0"/>
                </a:moveTo>
                <a:lnTo>
                  <a:pt x="21309976" y="0"/>
                </a:lnTo>
                <a:lnTo>
                  <a:pt x="21309976" y="6152121"/>
                </a:lnTo>
                <a:lnTo>
                  <a:pt x="0" y="61521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60481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518702" y="7178312"/>
            <a:ext cx="4009616" cy="2079988"/>
          </a:xfrm>
          <a:custGeom>
            <a:avLst/>
            <a:gdLst/>
            <a:ahLst/>
            <a:cxnLst/>
            <a:rect r="r" b="b" t="t" l="l"/>
            <a:pathLst>
              <a:path h="2079988" w="4009616">
                <a:moveTo>
                  <a:pt x="0" y="0"/>
                </a:moveTo>
                <a:lnTo>
                  <a:pt x="4009616" y="0"/>
                </a:lnTo>
                <a:lnTo>
                  <a:pt x="4009616" y="2079988"/>
                </a:lnTo>
                <a:lnTo>
                  <a:pt x="0" y="20799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452486" y="232307"/>
            <a:ext cx="7670953" cy="4497096"/>
          </a:xfrm>
          <a:custGeom>
            <a:avLst/>
            <a:gdLst/>
            <a:ahLst/>
            <a:cxnLst/>
            <a:rect r="r" b="b" t="t" l="l"/>
            <a:pathLst>
              <a:path h="4497096" w="7670953">
                <a:moveTo>
                  <a:pt x="0" y="0"/>
                </a:moveTo>
                <a:lnTo>
                  <a:pt x="7670953" y="0"/>
                </a:lnTo>
                <a:lnTo>
                  <a:pt x="7670953" y="4497097"/>
                </a:lnTo>
                <a:lnTo>
                  <a:pt x="0" y="44970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715993" y="0"/>
            <a:ext cx="6211207" cy="3804364"/>
          </a:xfrm>
          <a:custGeom>
            <a:avLst/>
            <a:gdLst/>
            <a:ahLst/>
            <a:cxnLst/>
            <a:rect r="r" b="b" t="t" l="l"/>
            <a:pathLst>
              <a:path h="3804364" w="6211207">
                <a:moveTo>
                  <a:pt x="0" y="0"/>
                </a:moveTo>
                <a:lnTo>
                  <a:pt x="6211206" y="0"/>
                </a:lnTo>
                <a:lnTo>
                  <a:pt x="6211206" y="3804364"/>
                </a:lnTo>
                <a:lnTo>
                  <a:pt x="0" y="38043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3857281" y="-1356378"/>
            <a:ext cx="7315200" cy="3639312"/>
          </a:xfrm>
          <a:custGeom>
            <a:avLst/>
            <a:gdLst/>
            <a:ahLst/>
            <a:cxnLst/>
            <a:rect r="r" b="b" t="t" l="l"/>
            <a:pathLst>
              <a:path h="3639312" w="7315200">
                <a:moveTo>
                  <a:pt x="0" y="0"/>
                </a:moveTo>
                <a:lnTo>
                  <a:pt x="7315200" y="0"/>
                </a:lnTo>
                <a:lnTo>
                  <a:pt x="7315200" y="3639312"/>
                </a:lnTo>
                <a:lnTo>
                  <a:pt x="0" y="36393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13816538" y="-1356378"/>
            <a:ext cx="7315200" cy="3639312"/>
          </a:xfrm>
          <a:custGeom>
            <a:avLst/>
            <a:gdLst/>
            <a:ahLst/>
            <a:cxnLst/>
            <a:rect r="r" b="b" t="t" l="l"/>
            <a:pathLst>
              <a:path h="3639312" w="7315200">
                <a:moveTo>
                  <a:pt x="7315200" y="0"/>
                </a:moveTo>
                <a:lnTo>
                  <a:pt x="0" y="0"/>
                </a:lnTo>
                <a:lnTo>
                  <a:pt x="0" y="3639312"/>
                </a:lnTo>
                <a:lnTo>
                  <a:pt x="7315200" y="3639312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235361" y="5896790"/>
            <a:ext cx="3318725" cy="1642037"/>
          </a:xfrm>
          <a:custGeom>
            <a:avLst/>
            <a:gdLst/>
            <a:ahLst/>
            <a:cxnLst/>
            <a:rect r="r" b="b" t="t" l="l"/>
            <a:pathLst>
              <a:path h="1642037" w="3318725">
                <a:moveTo>
                  <a:pt x="0" y="0"/>
                </a:moveTo>
                <a:lnTo>
                  <a:pt x="3318725" y="0"/>
                </a:lnTo>
                <a:lnTo>
                  <a:pt x="3318725" y="1642037"/>
                </a:lnTo>
                <a:lnTo>
                  <a:pt x="0" y="16420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179124" y="2719563"/>
            <a:ext cx="7795271" cy="6538737"/>
          </a:xfrm>
          <a:custGeom>
            <a:avLst/>
            <a:gdLst/>
            <a:ahLst/>
            <a:cxnLst/>
            <a:rect r="r" b="b" t="t" l="l"/>
            <a:pathLst>
              <a:path h="6538737" w="7795271">
                <a:moveTo>
                  <a:pt x="0" y="0"/>
                </a:moveTo>
                <a:lnTo>
                  <a:pt x="7795271" y="0"/>
                </a:lnTo>
                <a:lnTo>
                  <a:pt x="7795271" y="6538737"/>
                </a:lnTo>
                <a:lnTo>
                  <a:pt x="0" y="65387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-4687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-4097316" y="2429659"/>
            <a:ext cx="7795271" cy="6538737"/>
          </a:xfrm>
          <a:custGeom>
            <a:avLst/>
            <a:gdLst/>
            <a:ahLst/>
            <a:cxnLst/>
            <a:rect r="r" b="b" t="t" l="l"/>
            <a:pathLst>
              <a:path h="6538737" w="7795271">
                <a:moveTo>
                  <a:pt x="0" y="0"/>
                </a:moveTo>
                <a:lnTo>
                  <a:pt x="7795271" y="0"/>
                </a:lnTo>
                <a:lnTo>
                  <a:pt x="7795271" y="6538737"/>
                </a:lnTo>
                <a:lnTo>
                  <a:pt x="0" y="65387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-4687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940586" y="4089981"/>
            <a:ext cx="8159053" cy="7093425"/>
          </a:xfrm>
          <a:custGeom>
            <a:avLst/>
            <a:gdLst/>
            <a:ahLst/>
            <a:cxnLst/>
            <a:rect r="r" b="b" t="t" l="l"/>
            <a:pathLst>
              <a:path h="7093425" w="8159053">
                <a:moveTo>
                  <a:pt x="0" y="0"/>
                </a:moveTo>
                <a:lnTo>
                  <a:pt x="8159053" y="0"/>
                </a:lnTo>
                <a:lnTo>
                  <a:pt x="8159053" y="7093425"/>
                </a:lnTo>
                <a:lnTo>
                  <a:pt x="0" y="70934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-199681" y="7815643"/>
            <a:ext cx="1896968" cy="4332674"/>
          </a:xfrm>
          <a:custGeom>
            <a:avLst/>
            <a:gdLst/>
            <a:ahLst/>
            <a:cxnLst/>
            <a:rect r="r" b="b" t="t" l="l"/>
            <a:pathLst>
              <a:path h="4332674" w="1896968">
                <a:moveTo>
                  <a:pt x="0" y="0"/>
                </a:moveTo>
                <a:lnTo>
                  <a:pt x="1896968" y="0"/>
                </a:lnTo>
                <a:lnTo>
                  <a:pt x="1896968" y="4332674"/>
                </a:lnTo>
                <a:lnTo>
                  <a:pt x="0" y="433267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360834" y="-2254949"/>
            <a:ext cx="4642523" cy="4974512"/>
          </a:xfrm>
          <a:custGeom>
            <a:avLst/>
            <a:gdLst/>
            <a:ahLst/>
            <a:cxnLst/>
            <a:rect r="r" b="b" t="t" l="l"/>
            <a:pathLst>
              <a:path h="4974512" w="4642523">
                <a:moveTo>
                  <a:pt x="0" y="0"/>
                </a:moveTo>
                <a:lnTo>
                  <a:pt x="4642523" y="0"/>
                </a:lnTo>
                <a:lnTo>
                  <a:pt x="4642523" y="4974512"/>
                </a:lnTo>
                <a:lnTo>
                  <a:pt x="0" y="497451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-2637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3064647" y="1931157"/>
            <a:ext cx="12224796" cy="2271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197"/>
              </a:lnSpc>
            </a:pPr>
            <a:r>
              <a:rPr lang="en-US" sz="10197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THE ARABIC LETTERS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098803" y="3774710"/>
            <a:ext cx="6090394" cy="530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Arabic school for kids 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10599496" y="4089981"/>
            <a:ext cx="7688504" cy="7093425"/>
          </a:xfrm>
          <a:custGeom>
            <a:avLst/>
            <a:gdLst/>
            <a:ahLst/>
            <a:cxnLst/>
            <a:rect r="r" b="b" t="t" l="l"/>
            <a:pathLst>
              <a:path h="7093425" w="7688504">
                <a:moveTo>
                  <a:pt x="0" y="0"/>
                </a:moveTo>
                <a:lnTo>
                  <a:pt x="7688504" y="0"/>
                </a:lnTo>
                <a:lnTo>
                  <a:pt x="7688504" y="7093425"/>
                </a:lnTo>
                <a:lnTo>
                  <a:pt x="0" y="70934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8893663" y="8292118"/>
            <a:ext cx="4758943" cy="2710614"/>
          </a:xfrm>
          <a:custGeom>
            <a:avLst/>
            <a:gdLst/>
            <a:ahLst/>
            <a:cxnLst/>
            <a:rect r="r" b="b" t="t" l="l"/>
            <a:pathLst>
              <a:path h="2710614" w="4758943">
                <a:moveTo>
                  <a:pt x="0" y="0"/>
                </a:moveTo>
                <a:lnTo>
                  <a:pt x="4758943" y="0"/>
                </a:lnTo>
                <a:lnTo>
                  <a:pt x="4758943" y="2710614"/>
                </a:lnTo>
                <a:lnTo>
                  <a:pt x="0" y="27106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6131848" y="4667081"/>
            <a:ext cx="6090394" cy="530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Teacher: Sara Mohamed 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142866">
            <a:off x="-2153489" y="-1505757"/>
            <a:ext cx="21309976" cy="6152121"/>
          </a:xfrm>
          <a:custGeom>
            <a:avLst/>
            <a:gdLst/>
            <a:ahLst/>
            <a:cxnLst/>
            <a:rect r="r" b="b" t="t" l="l"/>
            <a:pathLst>
              <a:path h="6152121" w="21309976">
                <a:moveTo>
                  <a:pt x="21309977" y="0"/>
                </a:moveTo>
                <a:lnTo>
                  <a:pt x="0" y="0"/>
                </a:lnTo>
                <a:lnTo>
                  <a:pt x="0" y="6152121"/>
                </a:lnTo>
                <a:lnTo>
                  <a:pt x="21309977" y="6152121"/>
                </a:lnTo>
                <a:lnTo>
                  <a:pt x="21309977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597231" y="1104735"/>
            <a:ext cx="5512841" cy="2859786"/>
          </a:xfrm>
          <a:custGeom>
            <a:avLst/>
            <a:gdLst/>
            <a:ahLst/>
            <a:cxnLst/>
            <a:rect r="r" b="b" t="t" l="l"/>
            <a:pathLst>
              <a:path h="2859786" w="5512841">
                <a:moveTo>
                  <a:pt x="0" y="0"/>
                </a:moveTo>
                <a:lnTo>
                  <a:pt x="5512842" y="0"/>
                </a:lnTo>
                <a:lnTo>
                  <a:pt x="5512842" y="2859786"/>
                </a:lnTo>
                <a:lnTo>
                  <a:pt x="0" y="285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-1463764" y="-559201"/>
            <a:ext cx="8030929" cy="4036099"/>
          </a:xfrm>
          <a:custGeom>
            <a:avLst/>
            <a:gdLst/>
            <a:ahLst/>
            <a:cxnLst/>
            <a:rect r="r" b="b" t="t" l="l"/>
            <a:pathLst>
              <a:path h="4036099" w="8030929">
                <a:moveTo>
                  <a:pt x="8030929" y="0"/>
                </a:moveTo>
                <a:lnTo>
                  <a:pt x="0" y="0"/>
                </a:lnTo>
                <a:lnTo>
                  <a:pt x="0" y="4036098"/>
                </a:lnTo>
                <a:lnTo>
                  <a:pt x="8030929" y="4036098"/>
                </a:lnTo>
                <a:lnTo>
                  <a:pt x="8030929" y="0"/>
                </a:lnTo>
                <a:close/>
              </a:path>
            </a:pathLst>
          </a:custGeom>
          <a:blipFill>
            <a:blip r:embed="rId4"/>
            <a:stretch>
              <a:fillRect l="0" t="-1609" r="0" b="-1609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6109719" y="2224503"/>
            <a:ext cx="3665236" cy="1901341"/>
          </a:xfrm>
          <a:custGeom>
            <a:avLst/>
            <a:gdLst/>
            <a:ahLst/>
            <a:cxnLst/>
            <a:rect r="r" b="b" t="t" l="l"/>
            <a:pathLst>
              <a:path h="1901341" w="3665236">
                <a:moveTo>
                  <a:pt x="3665236" y="0"/>
                </a:moveTo>
                <a:lnTo>
                  <a:pt x="0" y="0"/>
                </a:lnTo>
                <a:lnTo>
                  <a:pt x="0" y="1901341"/>
                </a:lnTo>
                <a:lnTo>
                  <a:pt x="3665236" y="1901341"/>
                </a:lnTo>
                <a:lnTo>
                  <a:pt x="3665236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3141025" y="3400815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50" y="0"/>
                </a:lnTo>
                <a:lnTo>
                  <a:pt x="24570050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313926" y="3850651"/>
            <a:ext cx="12375147" cy="6284325"/>
          </a:xfrm>
          <a:custGeom>
            <a:avLst/>
            <a:gdLst/>
            <a:ahLst/>
            <a:cxnLst/>
            <a:rect r="r" b="b" t="t" l="l"/>
            <a:pathLst>
              <a:path h="6284325" w="12375147">
                <a:moveTo>
                  <a:pt x="0" y="0"/>
                </a:moveTo>
                <a:lnTo>
                  <a:pt x="12375147" y="0"/>
                </a:lnTo>
                <a:lnTo>
                  <a:pt x="12375147" y="6284325"/>
                </a:lnTo>
                <a:lnTo>
                  <a:pt x="0" y="62843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13" t="0" r="-613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733024" y="3850651"/>
            <a:ext cx="11841151" cy="8229600"/>
          </a:xfrm>
          <a:custGeom>
            <a:avLst/>
            <a:gdLst/>
            <a:ahLst/>
            <a:cxnLst/>
            <a:rect r="r" b="b" t="t" l="l"/>
            <a:pathLst>
              <a:path h="8229600" w="11841151">
                <a:moveTo>
                  <a:pt x="0" y="0"/>
                </a:moveTo>
                <a:lnTo>
                  <a:pt x="11841151" y="0"/>
                </a:lnTo>
                <a:lnTo>
                  <a:pt x="118411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330915" y="-818956"/>
            <a:ext cx="7444591" cy="8229600"/>
          </a:xfrm>
          <a:custGeom>
            <a:avLst/>
            <a:gdLst/>
            <a:ahLst/>
            <a:cxnLst/>
            <a:rect r="r" b="b" t="t" l="l"/>
            <a:pathLst>
              <a:path h="8229600" w="7444591">
                <a:moveTo>
                  <a:pt x="0" y="0"/>
                </a:moveTo>
                <a:lnTo>
                  <a:pt x="7444591" y="0"/>
                </a:lnTo>
                <a:lnTo>
                  <a:pt x="74445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13370939" y="1766294"/>
            <a:ext cx="4044204" cy="6754411"/>
          </a:xfrm>
          <a:custGeom>
            <a:avLst/>
            <a:gdLst/>
            <a:ahLst/>
            <a:cxnLst/>
            <a:rect r="r" b="b" t="t" l="l"/>
            <a:pathLst>
              <a:path h="6754411" w="4044204">
                <a:moveTo>
                  <a:pt x="4044204" y="0"/>
                </a:moveTo>
                <a:lnTo>
                  <a:pt x="0" y="0"/>
                </a:lnTo>
                <a:lnTo>
                  <a:pt x="0" y="6754412"/>
                </a:lnTo>
                <a:lnTo>
                  <a:pt x="4044204" y="6754412"/>
                </a:lnTo>
                <a:lnTo>
                  <a:pt x="4044204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885986" y="6525891"/>
            <a:ext cx="2402014" cy="4114800"/>
          </a:xfrm>
          <a:custGeom>
            <a:avLst/>
            <a:gdLst/>
            <a:ahLst/>
            <a:cxnLst/>
            <a:rect r="r" b="b" t="t" l="l"/>
            <a:pathLst>
              <a:path h="4114800" w="2402014">
                <a:moveTo>
                  <a:pt x="0" y="0"/>
                </a:moveTo>
                <a:lnTo>
                  <a:pt x="2402014" y="0"/>
                </a:lnTo>
                <a:lnTo>
                  <a:pt x="24020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342151" y="8106058"/>
            <a:ext cx="1296609" cy="889534"/>
          </a:xfrm>
          <a:custGeom>
            <a:avLst/>
            <a:gdLst/>
            <a:ahLst/>
            <a:cxnLst/>
            <a:rect r="r" b="b" t="t" l="l"/>
            <a:pathLst>
              <a:path h="889534" w="1296609">
                <a:moveTo>
                  <a:pt x="0" y="0"/>
                </a:moveTo>
                <a:lnTo>
                  <a:pt x="1296609" y="0"/>
                </a:lnTo>
                <a:lnTo>
                  <a:pt x="1296609" y="889533"/>
                </a:lnTo>
                <a:lnTo>
                  <a:pt x="0" y="8895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219204" y="6196395"/>
            <a:ext cx="1296609" cy="889534"/>
          </a:xfrm>
          <a:custGeom>
            <a:avLst/>
            <a:gdLst/>
            <a:ahLst/>
            <a:cxnLst/>
            <a:rect r="r" b="b" t="t" l="l"/>
            <a:pathLst>
              <a:path h="889534" w="1296609">
                <a:moveTo>
                  <a:pt x="0" y="0"/>
                </a:moveTo>
                <a:lnTo>
                  <a:pt x="1296609" y="0"/>
                </a:lnTo>
                <a:lnTo>
                  <a:pt x="1296609" y="889534"/>
                </a:lnTo>
                <a:lnTo>
                  <a:pt x="0" y="889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4777468" y="4381205"/>
            <a:ext cx="1296609" cy="889534"/>
          </a:xfrm>
          <a:custGeom>
            <a:avLst/>
            <a:gdLst/>
            <a:ahLst/>
            <a:cxnLst/>
            <a:rect r="r" b="b" t="t" l="l"/>
            <a:pathLst>
              <a:path h="889534" w="1296609">
                <a:moveTo>
                  <a:pt x="0" y="0"/>
                </a:moveTo>
                <a:lnTo>
                  <a:pt x="1296609" y="0"/>
                </a:lnTo>
                <a:lnTo>
                  <a:pt x="1296609" y="889534"/>
                </a:lnTo>
                <a:lnTo>
                  <a:pt x="0" y="889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-2272087" y="6254435"/>
            <a:ext cx="4713966" cy="4241628"/>
          </a:xfrm>
          <a:custGeom>
            <a:avLst/>
            <a:gdLst/>
            <a:ahLst/>
            <a:cxnLst/>
            <a:rect r="r" b="b" t="t" l="l"/>
            <a:pathLst>
              <a:path h="4241628" w="4713966">
                <a:moveTo>
                  <a:pt x="0" y="0"/>
                </a:moveTo>
                <a:lnTo>
                  <a:pt x="4713965" y="0"/>
                </a:lnTo>
                <a:lnTo>
                  <a:pt x="4713965" y="4241627"/>
                </a:lnTo>
                <a:lnTo>
                  <a:pt x="0" y="42416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-12475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010315" y="7162419"/>
            <a:ext cx="1331837" cy="3689456"/>
          </a:xfrm>
          <a:custGeom>
            <a:avLst/>
            <a:gdLst/>
            <a:ahLst/>
            <a:cxnLst/>
            <a:rect r="r" b="b" t="t" l="l"/>
            <a:pathLst>
              <a:path h="3689456" w="1331837">
                <a:moveTo>
                  <a:pt x="0" y="0"/>
                </a:moveTo>
                <a:lnTo>
                  <a:pt x="1331836" y="0"/>
                </a:lnTo>
                <a:lnTo>
                  <a:pt x="1331836" y="3689456"/>
                </a:lnTo>
                <a:lnTo>
                  <a:pt x="0" y="36894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5587233" y="458645"/>
            <a:ext cx="6139811" cy="1026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79"/>
              </a:lnSpc>
            </a:pPr>
            <a:r>
              <a:rPr lang="en-US" sz="5985">
                <a:solidFill>
                  <a:srgbClr val="3D4F76"/>
                </a:solidFill>
                <a:latin typeface="Lilita One"/>
                <a:ea typeface="Lilita One"/>
                <a:cs typeface="Lilita One"/>
                <a:sym typeface="Lilita One"/>
              </a:rPr>
              <a:t>Spot the letter Baa 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1649892" y="2288191"/>
            <a:ext cx="10097558" cy="5128210"/>
            <a:chOff x="0" y="0"/>
            <a:chExt cx="2659439" cy="135064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659439" cy="1350640"/>
            </a:xfrm>
            <a:custGeom>
              <a:avLst/>
              <a:gdLst/>
              <a:ahLst/>
              <a:cxnLst/>
              <a:rect r="r" b="b" t="t" l="l"/>
              <a:pathLst>
                <a:path h="1350640" w="2659439">
                  <a:moveTo>
                    <a:pt x="39102" y="0"/>
                  </a:moveTo>
                  <a:lnTo>
                    <a:pt x="2620337" y="0"/>
                  </a:lnTo>
                  <a:cubicBezTo>
                    <a:pt x="2630707" y="0"/>
                    <a:pt x="2640653" y="4120"/>
                    <a:pt x="2647986" y="11453"/>
                  </a:cubicBezTo>
                  <a:cubicBezTo>
                    <a:pt x="2655319" y="18786"/>
                    <a:pt x="2659439" y="28732"/>
                    <a:pt x="2659439" y="39102"/>
                  </a:cubicBezTo>
                  <a:lnTo>
                    <a:pt x="2659439" y="1311537"/>
                  </a:lnTo>
                  <a:cubicBezTo>
                    <a:pt x="2659439" y="1321908"/>
                    <a:pt x="2655319" y="1331854"/>
                    <a:pt x="2647986" y="1339187"/>
                  </a:cubicBezTo>
                  <a:cubicBezTo>
                    <a:pt x="2640653" y="1346520"/>
                    <a:pt x="2630707" y="1350640"/>
                    <a:pt x="2620337" y="1350640"/>
                  </a:cubicBezTo>
                  <a:lnTo>
                    <a:pt x="39102" y="1350640"/>
                  </a:lnTo>
                  <a:cubicBezTo>
                    <a:pt x="28732" y="1350640"/>
                    <a:pt x="18786" y="1346520"/>
                    <a:pt x="11453" y="1339187"/>
                  </a:cubicBezTo>
                  <a:cubicBezTo>
                    <a:pt x="4120" y="1331854"/>
                    <a:pt x="0" y="1321908"/>
                    <a:pt x="0" y="1311537"/>
                  </a:cubicBezTo>
                  <a:lnTo>
                    <a:pt x="0" y="39102"/>
                  </a:lnTo>
                  <a:cubicBezTo>
                    <a:pt x="0" y="28732"/>
                    <a:pt x="4120" y="18786"/>
                    <a:pt x="11453" y="11453"/>
                  </a:cubicBezTo>
                  <a:cubicBezTo>
                    <a:pt x="18786" y="4120"/>
                    <a:pt x="28732" y="0"/>
                    <a:pt x="39102" y="0"/>
                  </a:cubicBezTo>
                  <a:close/>
                </a:path>
              </a:pathLst>
            </a:custGeom>
            <a:solidFill>
              <a:srgbClr val="85D27D">
                <a:alpha val="60000"/>
              </a:srgbClr>
            </a:solidFill>
            <a:ln w="38100" cap="rnd">
              <a:solidFill>
                <a:srgbClr val="FFFFFF">
                  <a:alpha val="60000"/>
                </a:srgbClr>
              </a:solidFill>
              <a:prstDash val="solid"/>
              <a:round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0" y="28575"/>
              <a:ext cx="2659439" cy="13220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00"/>
                </a:lnSpc>
              </a:pP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8657139" y="2842408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بصر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074077" y="2842408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بدر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3129377" y="294738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عنب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764508" y="4817304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صبر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6005218" y="4817304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بيت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3245929" y="4817304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باب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918748" y="2100183"/>
            <a:ext cx="4677750" cy="2865122"/>
          </a:xfrm>
          <a:custGeom>
            <a:avLst/>
            <a:gdLst/>
            <a:ahLst/>
            <a:cxnLst/>
            <a:rect r="r" b="b" t="t" l="l"/>
            <a:pathLst>
              <a:path h="2865122" w="4677750">
                <a:moveTo>
                  <a:pt x="0" y="0"/>
                </a:moveTo>
                <a:lnTo>
                  <a:pt x="4677750" y="0"/>
                </a:lnTo>
                <a:lnTo>
                  <a:pt x="4677750" y="2865122"/>
                </a:lnTo>
                <a:lnTo>
                  <a:pt x="0" y="28651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55407" y="5711653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6048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324699" y="297443"/>
            <a:ext cx="5518638" cy="3235302"/>
          </a:xfrm>
          <a:custGeom>
            <a:avLst/>
            <a:gdLst/>
            <a:ahLst/>
            <a:cxnLst/>
            <a:rect r="r" b="b" t="t" l="l"/>
            <a:pathLst>
              <a:path h="3235302" w="5518638">
                <a:moveTo>
                  <a:pt x="0" y="0"/>
                </a:moveTo>
                <a:lnTo>
                  <a:pt x="5518638" y="0"/>
                </a:lnTo>
                <a:lnTo>
                  <a:pt x="5518638" y="3235301"/>
                </a:lnTo>
                <a:lnTo>
                  <a:pt x="0" y="32353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487120" y="-343395"/>
            <a:ext cx="10270952" cy="8229600"/>
          </a:xfrm>
          <a:custGeom>
            <a:avLst/>
            <a:gdLst/>
            <a:ahLst/>
            <a:cxnLst/>
            <a:rect r="r" b="b" t="t" l="l"/>
            <a:pathLst>
              <a:path h="8229600" w="10270952">
                <a:moveTo>
                  <a:pt x="0" y="0"/>
                </a:moveTo>
                <a:lnTo>
                  <a:pt x="10270952" y="0"/>
                </a:lnTo>
                <a:lnTo>
                  <a:pt x="102709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866924" y="5424427"/>
            <a:ext cx="3632565" cy="2303269"/>
          </a:xfrm>
          <a:custGeom>
            <a:avLst/>
            <a:gdLst/>
            <a:ahLst/>
            <a:cxnLst/>
            <a:rect r="r" b="b" t="t" l="l"/>
            <a:pathLst>
              <a:path h="2303269" w="3632565">
                <a:moveTo>
                  <a:pt x="0" y="0"/>
                </a:moveTo>
                <a:lnTo>
                  <a:pt x="3632566" y="0"/>
                </a:lnTo>
                <a:lnTo>
                  <a:pt x="3632566" y="2303268"/>
                </a:lnTo>
                <a:lnTo>
                  <a:pt x="0" y="23032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028700" y="719337"/>
            <a:ext cx="4991028" cy="3275362"/>
          </a:xfrm>
          <a:custGeom>
            <a:avLst/>
            <a:gdLst/>
            <a:ahLst/>
            <a:cxnLst/>
            <a:rect r="r" b="b" t="t" l="l"/>
            <a:pathLst>
              <a:path h="3275362" w="4991028">
                <a:moveTo>
                  <a:pt x="4991028" y="0"/>
                </a:moveTo>
                <a:lnTo>
                  <a:pt x="0" y="0"/>
                </a:lnTo>
                <a:lnTo>
                  <a:pt x="0" y="3275362"/>
                </a:lnTo>
                <a:lnTo>
                  <a:pt x="4991028" y="3275362"/>
                </a:lnTo>
                <a:lnTo>
                  <a:pt x="4991028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2128229" y="6933702"/>
            <a:ext cx="20416229" cy="12224217"/>
          </a:xfrm>
          <a:custGeom>
            <a:avLst/>
            <a:gdLst/>
            <a:ahLst/>
            <a:cxnLst/>
            <a:rect r="r" b="b" t="t" l="l"/>
            <a:pathLst>
              <a:path h="12224217" w="20416229">
                <a:moveTo>
                  <a:pt x="0" y="0"/>
                </a:moveTo>
                <a:lnTo>
                  <a:pt x="20416229" y="0"/>
                </a:lnTo>
                <a:lnTo>
                  <a:pt x="20416229" y="12224217"/>
                </a:lnTo>
                <a:lnTo>
                  <a:pt x="0" y="122242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1155988" y="4304062"/>
            <a:ext cx="5598640" cy="7164285"/>
          </a:xfrm>
          <a:custGeom>
            <a:avLst/>
            <a:gdLst/>
            <a:ahLst/>
            <a:cxnLst/>
            <a:rect r="r" b="b" t="t" l="l"/>
            <a:pathLst>
              <a:path h="7164285" w="5598640">
                <a:moveTo>
                  <a:pt x="0" y="0"/>
                </a:moveTo>
                <a:lnTo>
                  <a:pt x="5598640" y="0"/>
                </a:lnTo>
                <a:lnTo>
                  <a:pt x="5598640" y="7164286"/>
                </a:lnTo>
                <a:lnTo>
                  <a:pt x="0" y="7164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098157" y="4511535"/>
            <a:ext cx="2667403" cy="4844333"/>
          </a:xfrm>
          <a:custGeom>
            <a:avLst/>
            <a:gdLst/>
            <a:ahLst/>
            <a:cxnLst/>
            <a:rect r="r" b="b" t="t" l="l"/>
            <a:pathLst>
              <a:path h="4844333" w="2667403">
                <a:moveTo>
                  <a:pt x="0" y="0"/>
                </a:moveTo>
                <a:lnTo>
                  <a:pt x="2667403" y="0"/>
                </a:lnTo>
                <a:lnTo>
                  <a:pt x="2667403" y="4844333"/>
                </a:lnTo>
                <a:lnTo>
                  <a:pt x="0" y="48443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8079885" y="7529976"/>
            <a:ext cx="3883133" cy="2757024"/>
          </a:xfrm>
          <a:custGeom>
            <a:avLst/>
            <a:gdLst/>
            <a:ahLst/>
            <a:cxnLst/>
            <a:rect r="r" b="b" t="t" l="l"/>
            <a:pathLst>
              <a:path h="2757024" w="3883133">
                <a:moveTo>
                  <a:pt x="3883133" y="0"/>
                </a:moveTo>
                <a:lnTo>
                  <a:pt x="0" y="0"/>
                </a:lnTo>
                <a:lnTo>
                  <a:pt x="0" y="2757024"/>
                </a:lnTo>
                <a:lnTo>
                  <a:pt x="3883133" y="2757024"/>
                </a:lnTo>
                <a:lnTo>
                  <a:pt x="3883133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10995652" y="6296994"/>
            <a:ext cx="7846192" cy="4393867"/>
          </a:xfrm>
          <a:custGeom>
            <a:avLst/>
            <a:gdLst/>
            <a:ahLst/>
            <a:cxnLst/>
            <a:rect r="r" b="b" t="t" l="l"/>
            <a:pathLst>
              <a:path h="4393867" w="7846192">
                <a:moveTo>
                  <a:pt x="7846192" y="0"/>
                </a:moveTo>
                <a:lnTo>
                  <a:pt x="0" y="0"/>
                </a:lnTo>
                <a:lnTo>
                  <a:pt x="0" y="4393867"/>
                </a:lnTo>
                <a:lnTo>
                  <a:pt x="7846192" y="4393867"/>
                </a:lnTo>
                <a:lnTo>
                  <a:pt x="7846192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1518321">
            <a:off x="12858368" y="7676606"/>
            <a:ext cx="1229423" cy="1231881"/>
          </a:xfrm>
          <a:custGeom>
            <a:avLst/>
            <a:gdLst/>
            <a:ahLst/>
            <a:cxnLst/>
            <a:rect r="r" b="b" t="t" l="l"/>
            <a:pathLst>
              <a:path h="1231881" w="1229423">
                <a:moveTo>
                  <a:pt x="0" y="0"/>
                </a:moveTo>
                <a:lnTo>
                  <a:pt x="1229423" y="0"/>
                </a:lnTo>
                <a:lnTo>
                  <a:pt x="1229423" y="1231882"/>
                </a:lnTo>
                <a:lnTo>
                  <a:pt x="0" y="123188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329618" y="-1637173"/>
            <a:ext cx="3611006" cy="3869230"/>
          </a:xfrm>
          <a:custGeom>
            <a:avLst/>
            <a:gdLst/>
            <a:ahLst/>
            <a:cxnLst/>
            <a:rect r="r" b="b" t="t" l="l"/>
            <a:pathLst>
              <a:path h="3869230" w="3611006">
                <a:moveTo>
                  <a:pt x="0" y="0"/>
                </a:moveTo>
                <a:lnTo>
                  <a:pt x="3611006" y="0"/>
                </a:lnTo>
                <a:lnTo>
                  <a:pt x="3611006" y="3869231"/>
                </a:lnTo>
                <a:lnTo>
                  <a:pt x="0" y="386923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-2637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918748" y="4116894"/>
            <a:ext cx="4127059" cy="2053212"/>
          </a:xfrm>
          <a:custGeom>
            <a:avLst/>
            <a:gdLst/>
            <a:ahLst/>
            <a:cxnLst/>
            <a:rect r="r" b="b" t="t" l="l"/>
            <a:pathLst>
              <a:path h="2053212" w="4127059">
                <a:moveTo>
                  <a:pt x="0" y="0"/>
                </a:moveTo>
                <a:lnTo>
                  <a:pt x="4127059" y="0"/>
                </a:lnTo>
                <a:lnTo>
                  <a:pt x="4127059" y="2053212"/>
                </a:lnTo>
                <a:lnTo>
                  <a:pt x="0" y="205321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6866697" y="1338524"/>
            <a:ext cx="4554606" cy="767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0472"/>
              </a:lnSpc>
            </a:pPr>
            <a:r>
              <a:rPr lang="ar-EG" sz="50472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ت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918748" y="2100183"/>
            <a:ext cx="4677750" cy="2865122"/>
          </a:xfrm>
          <a:custGeom>
            <a:avLst/>
            <a:gdLst/>
            <a:ahLst/>
            <a:cxnLst/>
            <a:rect r="r" b="b" t="t" l="l"/>
            <a:pathLst>
              <a:path h="2865122" w="4677750">
                <a:moveTo>
                  <a:pt x="0" y="0"/>
                </a:moveTo>
                <a:lnTo>
                  <a:pt x="4677750" y="0"/>
                </a:lnTo>
                <a:lnTo>
                  <a:pt x="4677750" y="2865122"/>
                </a:lnTo>
                <a:lnTo>
                  <a:pt x="0" y="28651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55407" y="5711653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6048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324699" y="297443"/>
            <a:ext cx="5518638" cy="3235302"/>
          </a:xfrm>
          <a:custGeom>
            <a:avLst/>
            <a:gdLst/>
            <a:ahLst/>
            <a:cxnLst/>
            <a:rect r="r" b="b" t="t" l="l"/>
            <a:pathLst>
              <a:path h="3235302" w="5518638">
                <a:moveTo>
                  <a:pt x="0" y="0"/>
                </a:moveTo>
                <a:lnTo>
                  <a:pt x="5518638" y="0"/>
                </a:lnTo>
                <a:lnTo>
                  <a:pt x="5518638" y="3235301"/>
                </a:lnTo>
                <a:lnTo>
                  <a:pt x="0" y="32353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487120" y="-343395"/>
            <a:ext cx="10270952" cy="8229600"/>
          </a:xfrm>
          <a:custGeom>
            <a:avLst/>
            <a:gdLst/>
            <a:ahLst/>
            <a:cxnLst/>
            <a:rect r="r" b="b" t="t" l="l"/>
            <a:pathLst>
              <a:path h="8229600" w="10270952">
                <a:moveTo>
                  <a:pt x="0" y="0"/>
                </a:moveTo>
                <a:lnTo>
                  <a:pt x="10270952" y="0"/>
                </a:lnTo>
                <a:lnTo>
                  <a:pt x="102709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866924" y="5424427"/>
            <a:ext cx="3632565" cy="2303269"/>
          </a:xfrm>
          <a:custGeom>
            <a:avLst/>
            <a:gdLst/>
            <a:ahLst/>
            <a:cxnLst/>
            <a:rect r="r" b="b" t="t" l="l"/>
            <a:pathLst>
              <a:path h="2303269" w="3632565">
                <a:moveTo>
                  <a:pt x="0" y="0"/>
                </a:moveTo>
                <a:lnTo>
                  <a:pt x="3632566" y="0"/>
                </a:lnTo>
                <a:lnTo>
                  <a:pt x="3632566" y="2303268"/>
                </a:lnTo>
                <a:lnTo>
                  <a:pt x="0" y="23032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028700" y="719337"/>
            <a:ext cx="4991028" cy="3275362"/>
          </a:xfrm>
          <a:custGeom>
            <a:avLst/>
            <a:gdLst/>
            <a:ahLst/>
            <a:cxnLst/>
            <a:rect r="r" b="b" t="t" l="l"/>
            <a:pathLst>
              <a:path h="3275362" w="4991028">
                <a:moveTo>
                  <a:pt x="4991028" y="0"/>
                </a:moveTo>
                <a:lnTo>
                  <a:pt x="0" y="0"/>
                </a:lnTo>
                <a:lnTo>
                  <a:pt x="0" y="3275362"/>
                </a:lnTo>
                <a:lnTo>
                  <a:pt x="4991028" y="3275362"/>
                </a:lnTo>
                <a:lnTo>
                  <a:pt x="4991028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2128229" y="6933702"/>
            <a:ext cx="20416229" cy="12224217"/>
          </a:xfrm>
          <a:custGeom>
            <a:avLst/>
            <a:gdLst/>
            <a:ahLst/>
            <a:cxnLst/>
            <a:rect r="r" b="b" t="t" l="l"/>
            <a:pathLst>
              <a:path h="12224217" w="20416229">
                <a:moveTo>
                  <a:pt x="0" y="0"/>
                </a:moveTo>
                <a:lnTo>
                  <a:pt x="20416229" y="0"/>
                </a:lnTo>
                <a:lnTo>
                  <a:pt x="20416229" y="12224217"/>
                </a:lnTo>
                <a:lnTo>
                  <a:pt x="0" y="122242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1155988" y="4304062"/>
            <a:ext cx="5598640" cy="7164285"/>
          </a:xfrm>
          <a:custGeom>
            <a:avLst/>
            <a:gdLst/>
            <a:ahLst/>
            <a:cxnLst/>
            <a:rect r="r" b="b" t="t" l="l"/>
            <a:pathLst>
              <a:path h="7164285" w="5598640">
                <a:moveTo>
                  <a:pt x="0" y="0"/>
                </a:moveTo>
                <a:lnTo>
                  <a:pt x="5598640" y="0"/>
                </a:lnTo>
                <a:lnTo>
                  <a:pt x="5598640" y="7164286"/>
                </a:lnTo>
                <a:lnTo>
                  <a:pt x="0" y="7164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098157" y="4511535"/>
            <a:ext cx="2667403" cy="4844333"/>
          </a:xfrm>
          <a:custGeom>
            <a:avLst/>
            <a:gdLst/>
            <a:ahLst/>
            <a:cxnLst/>
            <a:rect r="r" b="b" t="t" l="l"/>
            <a:pathLst>
              <a:path h="4844333" w="2667403">
                <a:moveTo>
                  <a:pt x="0" y="0"/>
                </a:moveTo>
                <a:lnTo>
                  <a:pt x="2667403" y="0"/>
                </a:lnTo>
                <a:lnTo>
                  <a:pt x="2667403" y="4844333"/>
                </a:lnTo>
                <a:lnTo>
                  <a:pt x="0" y="48443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8079885" y="7529976"/>
            <a:ext cx="3883133" cy="2757024"/>
          </a:xfrm>
          <a:custGeom>
            <a:avLst/>
            <a:gdLst/>
            <a:ahLst/>
            <a:cxnLst/>
            <a:rect r="r" b="b" t="t" l="l"/>
            <a:pathLst>
              <a:path h="2757024" w="3883133">
                <a:moveTo>
                  <a:pt x="3883133" y="0"/>
                </a:moveTo>
                <a:lnTo>
                  <a:pt x="0" y="0"/>
                </a:lnTo>
                <a:lnTo>
                  <a:pt x="0" y="2757024"/>
                </a:lnTo>
                <a:lnTo>
                  <a:pt x="3883133" y="2757024"/>
                </a:lnTo>
                <a:lnTo>
                  <a:pt x="3883133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10995652" y="6296994"/>
            <a:ext cx="7846192" cy="4393867"/>
          </a:xfrm>
          <a:custGeom>
            <a:avLst/>
            <a:gdLst/>
            <a:ahLst/>
            <a:cxnLst/>
            <a:rect r="r" b="b" t="t" l="l"/>
            <a:pathLst>
              <a:path h="4393867" w="7846192">
                <a:moveTo>
                  <a:pt x="7846192" y="0"/>
                </a:moveTo>
                <a:lnTo>
                  <a:pt x="0" y="0"/>
                </a:lnTo>
                <a:lnTo>
                  <a:pt x="0" y="4393867"/>
                </a:lnTo>
                <a:lnTo>
                  <a:pt x="7846192" y="4393867"/>
                </a:lnTo>
                <a:lnTo>
                  <a:pt x="7846192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1518321">
            <a:off x="12858368" y="7676606"/>
            <a:ext cx="1229423" cy="1231881"/>
          </a:xfrm>
          <a:custGeom>
            <a:avLst/>
            <a:gdLst/>
            <a:ahLst/>
            <a:cxnLst/>
            <a:rect r="r" b="b" t="t" l="l"/>
            <a:pathLst>
              <a:path h="1231881" w="1229423">
                <a:moveTo>
                  <a:pt x="0" y="0"/>
                </a:moveTo>
                <a:lnTo>
                  <a:pt x="1229423" y="0"/>
                </a:lnTo>
                <a:lnTo>
                  <a:pt x="1229423" y="1231882"/>
                </a:lnTo>
                <a:lnTo>
                  <a:pt x="0" y="123188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329618" y="-1637173"/>
            <a:ext cx="3611006" cy="3869230"/>
          </a:xfrm>
          <a:custGeom>
            <a:avLst/>
            <a:gdLst/>
            <a:ahLst/>
            <a:cxnLst/>
            <a:rect r="r" b="b" t="t" l="l"/>
            <a:pathLst>
              <a:path h="3869230" w="3611006">
                <a:moveTo>
                  <a:pt x="0" y="0"/>
                </a:moveTo>
                <a:lnTo>
                  <a:pt x="3611006" y="0"/>
                </a:lnTo>
                <a:lnTo>
                  <a:pt x="3611006" y="3869231"/>
                </a:lnTo>
                <a:lnTo>
                  <a:pt x="0" y="386923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-2637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918748" y="4116894"/>
            <a:ext cx="4127059" cy="2053212"/>
          </a:xfrm>
          <a:custGeom>
            <a:avLst/>
            <a:gdLst/>
            <a:ahLst/>
            <a:cxnLst/>
            <a:rect r="r" b="b" t="t" l="l"/>
            <a:pathLst>
              <a:path h="2053212" w="4127059">
                <a:moveTo>
                  <a:pt x="0" y="0"/>
                </a:moveTo>
                <a:lnTo>
                  <a:pt x="4127059" y="0"/>
                </a:lnTo>
                <a:lnTo>
                  <a:pt x="4127059" y="2053212"/>
                </a:lnTo>
                <a:lnTo>
                  <a:pt x="0" y="205321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4783832" y="1915093"/>
            <a:ext cx="8202659" cy="49755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32687"/>
              </a:lnSpc>
            </a:pPr>
            <a:r>
              <a:rPr lang="ar-EG" sz="3268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تـ ـتـ ـت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708856" y="-1205096"/>
            <a:ext cx="7388162" cy="4525249"/>
          </a:xfrm>
          <a:custGeom>
            <a:avLst/>
            <a:gdLst/>
            <a:ahLst/>
            <a:cxnLst/>
            <a:rect r="r" b="b" t="t" l="l"/>
            <a:pathLst>
              <a:path h="4525249" w="7388162">
                <a:moveTo>
                  <a:pt x="0" y="0"/>
                </a:moveTo>
                <a:lnTo>
                  <a:pt x="7388162" y="0"/>
                </a:lnTo>
                <a:lnTo>
                  <a:pt x="7388162" y="4525250"/>
                </a:lnTo>
                <a:lnTo>
                  <a:pt x="0" y="45252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751913" y="1890260"/>
            <a:ext cx="5512841" cy="2859786"/>
          </a:xfrm>
          <a:custGeom>
            <a:avLst/>
            <a:gdLst/>
            <a:ahLst/>
            <a:cxnLst/>
            <a:rect r="r" b="b" t="t" l="l"/>
            <a:pathLst>
              <a:path h="2859786" w="5512841">
                <a:moveTo>
                  <a:pt x="0" y="0"/>
                </a:moveTo>
                <a:lnTo>
                  <a:pt x="5512841" y="0"/>
                </a:lnTo>
                <a:lnTo>
                  <a:pt x="5512841" y="2859787"/>
                </a:lnTo>
                <a:lnTo>
                  <a:pt x="0" y="28597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6264400" y="3010029"/>
            <a:ext cx="3665236" cy="1901341"/>
          </a:xfrm>
          <a:custGeom>
            <a:avLst/>
            <a:gdLst/>
            <a:ahLst/>
            <a:cxnLst/>
            <a:rect r="r" b="b" t="t" l="l"/>
            <a:pathLst>
              <a:path h="1901341" w="3665236">
                <a:moveTo>
                  <a:pt x="3665236" y="0"/>
                </a:moveTo>
                <a:lnTo>
                  <a:pt x="0" y="0"/>
                </a:lnTo>
                <a:lnTo>
                  <a:pt x="0" y="1901341"/>
                </a:lnTo>
                <a:lnTo>
                  <a:pt x="3665236" y="1901341"/>
                </a:lnTo>
                <a:lnTo>
                  <a:pt x="3665236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-1919058" y="-1515221"/>
            <a:ext cx="7388162" cy="4525249"/>
          </a:xfrm>
          <a:custGeom>
            <a:avLst/>
            <a:gdLst/>
            <a:ahLst/>
            <a:cxnLst/>
            <a:rect r="r" b="b" t="t" l="l"/>
            <a:pathLst>
              <a:path h="4525249" w="7388162">
                <a:moveTo>
                  <a:pt x="7388162" y="0"/>
                </a:moveTo>
                <a:lnTo>
                  <a:pt x="0" y="0"/>
                </a:lnTo>
                <a:lnTo>
                  <a:pt x="0" y="4525250"/>
                </a:lnTo>
                <a:lnTo>
                  <a:pt x="7388162" y="4525250"/>
                </a:lnTo>
                <a:lnTo>
                  <a:pt x="7388162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5790719" y="-945923"/>
            <a:ext cx="8679183" cy="6954195"/>
          </a:xfrm>
          <a:custGeom>
            <a:avLst/>
            <a:gdLst/>
            <a:ahLst/>
            <a:cxnLst/>
            <a:rect r="r" b="b" t="t" l="l"/>
            <a:pathLst>
              <a:path h="6954195" w="8679183">
                <a:moveTo>
                  <a:pt x="0" y="0"/>
                </a:moveTo>
                <a:lnTo>
                  <a:pt x="8679183" y="0"/>
                </a:lnTo>
                <a:lnTo>
                  <a:pt x="8679183" y="6954195"/>
                </a:lnTo>
                <a:lnTo>
                  <a:pt x="0" y="69541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141025" y="3400815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50" y="0"/>
                </a:lnTo>
                <a:lnTo>
                  <a:pt x="24570050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60481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814350" y="3960699"/>
            <a:ext cx="14820200" cy="10300039"/>
          </a:xfrm>
          <a:custGeom>
            <a:avLst/>
            <a:gdLst/>
            <a:ahLst/>
            <a:cxnLst/>
            <a:rect r="r" b="b" t="t" l="l"/>
            <a:pathLst>
              <a:path h="10300039" w="14820200">
                <a:moveTo>
                  <a:pt x="0" y="0"/>
                </a:moveTo>
                <a:lnTo>
                  <a:pt x="14820200" y="0"/>
                </a:lnTo>
                <a:lnTo>
                  <a:pt x="14820200" y="10300039"/>
                </a:lnTo>
                <a:lnTo>
                  <a:pt x="0" y="103000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986676" y="-506577"/>
            <a:ext cx="5690387" cy="4559423"/>
          </a:xfrm>
          <a:custGeom>
            <a:avLst/>
            <a:gdLst/>
            <a:ahLst/>
            <a:cxnLst/>
            <a:rect r="r" b="b" t="t" l="l"/>
            <a:pathLst>
              <a:path h="4559423" w="5690387">
                <a:moveTo>
                  <a:pt x="0" y="0"/>
                </a:moveTo>
                <a:lnTo>
                  <a:pt x="5690388" y="0"/>
                </a:lnTo>
                <a:lnTo>
                  <a:pt x="5690388" y="4559423"/>
                </a:lnTo>
                <a:lnTo>
                  <a:pt x="0" y="45594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63804" y="1028700"/>
            <a:ext cx="3600062" cy="3004950"/>
          </a:xfrm>
          <a:custGeom>
            <a:avLst/>
            <a:gdLst/>
            <a:ahLst/>
            <a:cxnLst/>
            <a:rect r="r" b="b" t="t" l="l"/>
            <a:pathLst>
              <a:path h="3004950" w="3600062">
                <a:moveTo>
                  <a:pt x="0" y="0"/>
                </a:moveTo>
                <a:lnTo>
                  <a:pt x="3600062" y="0"/>
                </a:lnTo>
                <a:lnTo>
                  <a:pt x="3600062" y="3004950"/>
                </a:lnTo>
                <a:lnTo>
                  <a:pt x="0" y="30049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5420151" y="4255051"/>
            <a:ext cx="12375147" cy="6284325"/>
          </a:xfrm>
          <a:custGeom>
            <a:avLst/>
            <a:gdLst/>
            <a:ahLst/>
            <a:cxnLst/>
            <a:rect r="r" b="b" t="t" l="l"/>
            <a:pathLst>
              <a:path h="6284325" w="12375147">
                <a:moveTo>
                  <a:pt x="0" y="0"/>
                </a:moveTo>
                <a:lnTo>
                  <a:pt x="12375147" y="0"/>
                </a:lnTo>
                <a:lnTo>
                  <a:pt x="12375147" y="6284325"/>
                </a:lnTo>
                <a:lnTo>
                  <a:pt x="0" y="62843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613" t="0" r="-613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394478" y="7433088"/>
            <a:ext cx="4345952" cy="2204359"/>
          </a:xfrm>
          <a:custGeom>
            <a:avLst/>
            <a:gdLst/>
            <a:ahLst/>
            <a:cxnLst/>
            <a:rect r="r" b="b" t="t" l="l"/>
            <a:pathLst>
              <a:path h="2204359" w="4345952">
                <a:moveTo>
                  <a:pt x="0" y="0"/>
                </a:moveTo>
                <a:lnTo>
                  <a:pt x="4345952" y="0"/>
                </a:lnTo>
                <a:lnTo>
                  <a:pt x="4345952" y="2204359"/>
                </a:lnTo>
                <a:lnTo>
                  <a:pt x="0" y="22043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-398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5457844" y="3229891"/>
            <a:ext cx="4672737" cy="1057207"/>
          </a:xfrm>
          <a:custGeom>
            <a:avLst/>
            <a:gdLst/>
            <a:ahLst/>
            <a:cxnLst/>
            <a:rect r="r" b="b" t="t" l="l"/>
            <a:pathLst>
              <a:path h="1057207" w="4672737">
                <a:moveTo>
                  <a:pt x="0" y="0"/>
                </a:moveTo>
                <a:lnTo>
                  <a:pt x="4672737" y="0"/>
                </a:lnTo>
                <a:lnTo>
                  <a:pt x="4672737" y="1057207"/>
                </a:lnTo>
                <a:lnTo>
                  <a:pt x="0" y="10572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828663" y="5565318"/>
            <a:ext cx="5796122" cy="4974058"/>
          </a:xfrm>
          <a:custGeom>
            <a:avLst/>
            <a:gdLst/>
            <a:ahLst/>
            <a:cxnLst/>
            <a:rect r="r" b="b" t="t" l="l"/>
            <a:pathLst>
              <a:path h="4974058" w="5796122">
                <a:moveTo>
                  <a:pt x="0" y="0"/>
                </a:moveTo>
                <a:lnTo>
                  <a:pt x="5796122" y="0"/>
                </a:lnTo>
                <a:lnTo>
                  <a:pt x="5796122" y="4974058"/>
                </a:lnTo>
                <a:lnTo>
                  <a:pt x="0" y="49740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1751913" y="4255051"/>
            <a:ext cx="4588439" cy="3980470"/>
          </a:xfrm>
          <a:custGeom>
            <a:avLst/>
            <a:gdLst/>
            <a:ahLst/>
            <a:cxnLst/>
            <a:rect r="r" b="b" t="t" l="l"/>
            <a:pathLst>
              <a:path h="3980470" w="4588439">
                <a:moveTo>
                  <a:pt x="0" y="0"/>
                </a:moveTo>
                <a:lnTo>
                  <a:pt x="4588438" y="0"/>
                </a:lnTo>
                <a:lnTo>
                  <a:pt x="4588438" y="3980470"/>
                </a:lnTo>
                <a:lnTo>
                  <a:pt x="0" y="398047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5631729" y="458645"/>
            <a:ext cx="6050821" cy="1026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79"/>
              </a:lnSpc>
            </a:pPr>
            <a:r>
              <a:rPr lang="en-US" sz="5985">
                <a:solidFill>
                  <a:srgbClr val="3D4F76"/>
                </a:solidFill>
                <a:latin typeface="Lilita One"/>
                <a:ea typeface="Lilita One"/>
                <a:cs typeface="Lilita One"/>
                <a:sym typeface="Lilita One"/>
              </a:rPr>
              <a:t>Spot the letter Taa 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1649892" y="2288191"/>
            <a:ext cx="10097558" cy="5128210"/>
            <a:chOff x="0" y="0"/>
            <a:chExt cx="2659439" cy="135064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659439" cy="1350640"/>
            </a:xfrm>
            <a:custGeom>
              <a:avLst/>
              <a:gdLst/>
              <a:ahLst/>
              <a:cxnLst/>
              <a:rect r="r" b="b" t="t" l="l"/>
              <a:pathLst>
                <a:path h="1350640" w="2659439">
                  <a:moveTo>
                    <a:pt x="39102" y="0"/>
                  </a:moveTo>
                  <a:lnTo>
                    <a:pt x="2620337" y="0"/>
                  </a:lnTo>
                  <a:cubicBezTo>
                    <a:pt x="2630707" y="0"/>
                    <a:pt x="2640653" y="4120"/>
                    <a:pt x="2647986" y="11453"/>
                  </a:cubicBezTo>
                  <a:cubicBezTo>
                    <a:pt x="2655319" y="18786"/>
                    <a:pt x="2659439" y="28732"/>
                    <a:pt x="2659439" y="39102"/>
                  </a:cubicBezTo>
                  <a:lnTo>
                    <a:pt x="2659439" y="1311537"/>
                  </a:lnTo>
                  <a:cubicBezTo>
                    <a:pt x="2659439" y="1321908"/>
                    <a:pt x="2655319" y="1331854"/>
                    <a:pt x="2647986" y="1339187"/>
                  </a:cubicBezTo>
                  <a:cubicBezTo>
                    <a:pt x="2640653" y="1346520"/>
                    <a:pt x="2630707" y="1350640"/>
                    <a:pt x="2620337" y="1350640"/>
                  </a:cubicBezTo>
                  <a:lnTo>
                    <a:pt x="39102" y="1350640"/>
                  </a:lnTo>
                  <a:cubicBezTo>
                    <a:pt x="28732" y="1350640"/>
                    <a:pt x="18786" y="1346520"/>
                    <a:pt x="11453" y="1339187"/>
                  </a:cubicBezTo>
                  <a:cubicBezTo>
                    <a:pt x="4120" y="1331854"/>
                    <a:pt x="0" y="1321908"/>
                    <a:pt x="0" y="1311537"/>
                  </a:cubicBezTo>
                  <a:lnTo>
                    <a:pt x="0" y="39102"/>
                  </a:lnTo>
                  <a:cubicBezTo>
                    <a:pt x="0" y="28732"/>
                    <a:pt x="4120" y="18786"/>
                    <a:pt x="11453" y="11453"/>
                  </a:cubicBezTo>
                  <a:cubicBezTo>
                    <a:pt x="18786" y="4120"/>
                    <a:pt x="28732" y="0"/>
                    <a:pt x="39102" y="0"/>
                  </a:cubicBezTo>
                  <a:close/>
                </a:path>
              </a:pathLst>
            </a:custGeom>
            <a:solidFill>
              <a:srgbClr val="85D27D">
                <a:alpha val="60000"/>
              </a:srgbClr>
            </a:solidFill>
            <a:ln w="38100" cap="rnd">
              <a:solidFill>
                <a:srgbClr val="FFFFFF">
                  <a:alpha val="60000"/>
                </a:srgbClr>
              </a:solidFill>
              <a:prstDash val="solid"/>
              <a:round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28575"/>
              <a:ext cx="2659439" cy="13220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00"/>
                </a:lnSpc>
              </a:pP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8657139" y="2842408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تمر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840660" y="2866718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تاج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888464" y="2866718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فتح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657139" y="514350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تمساح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986676" y="514350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تيسير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2888464" y="514350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سبت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327371">
            <a:off x="-342936" y="-73803"/>
            <a:ext cx="21309976" cy="6152121"/>
          </a:xfrm>
          <a:custGeom>
            <a:avLst/>
            <a:gdLst/>
            <a:ahLst/>
            <a:cxnLst/>
            <a:rect r="r" b="b" t="t" l="l"/>
            <a:pathLst>
              <a:path h="6152121" w="21309976">
                <a:moveTo>
                  <a:pt x="21309977" y="0"/>
                </a:moveTo>
                <a:lnTo>
                  <a:pt x="0" y="0"/>
                </a:lnTo>
                <a:lnTo>
                  <a:pt x="0" y="6152120"/>
                </a:lnTo>
                <a:lnTo>
                  <a:pt x="21309977" y="6152120"/>
                </a:lnTo>
                <a:lnTo>
                  <a:pt x="21309977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80325" y="3297113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32601" y="3002257"/>
            <a:ext cx="12510713" cy="6353168"/>
          </a:xfrm>
          <a:custGeom>
            <a:avLst/>
            <a:gdLst/>
            <a:ahLst/>
            <a:cxnLst/>
            <a:rect r="r" b="b" t="t" l="l"/>
            <a:pathLst>
              <a:path h="6353168" w="12510713">
                <a:moveTo>
                  <a:pt x="0" y="0"/>
                </a:moveTo>
                <a:lnTo>
                  <a:pt x="12510712" y="0"/>
                </a:lnTo>
                <a:lnTo>
                  <a:pt x="12510712" y="6353168"/>
                </a:lnTo>
                <a:lnTo>
                  <a:pt x="0" y="63531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13" t="0" r="-613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81514" y="4538089"/>
            <a:ext cx="5020428" cy="4654481"/>
          </a:xfrm>
          <a:custGeom>
            <a:avLst/>
            <a:gdLst/>
            <a:ahLst/>
            <a:cxnLst/>
            <a:rect r="r" b="b" t="t" l="l"/>
            <a:pathLst>
              <a:path h="4654481" w="5020428">
                <a:moveTo>
                  <a:pt x="0" y="0"/>
                </a:moveTo>
                <a:lnTo>
                  <a:pt x="5020428" y="0"/>
                </a:lnTo>
                <a:lnTo>
                  <a:pt x="5020428" y="4654481"/>
                </a:lnTo>
                <a:lnTo>
                  <a:pt x="0" y="46544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477657" y="5997461"/>
            <a:ext cx="2372125" cy="2483900"/>
          </a:xfrm>
          <a:custGeom>
            <a:avLst/>
            <a:gdLst/>
            <a:ahLst/>
            <a:cxnLst/>
            <a:rect r="r" b="b" t="t" l="l"/>
            <a:pathLst>
              <a:path h="2483900" w="2372125">
                <a:moveTo>
                  <a:pt x="0" y="0"/>
                </a:moveTo>
                <a:lnTo>
                  <a:pt x="2372125" y="0"/>
                </a:lnTo>
                <a:lnTo>
                  <a:pt x="2372125" y="2483900"/>
                </a:lnTo>
                <a:lnTo>
                  <a:pt x="0" y="24839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673929" y="-3536480"/>
            <a:ext cx="8160670" cy="6538737"/>
          </a:xfrm>
          <a:custGeom>
            <a:avLst/>
            <a:gdLst/>
            <a:ahLst/>
            <a:cxnLst/>
            <a:rect r="r" b="b" t="t" l="l"/>
            <a:pathLst>
              <a:path h="6538737" w="8160670">
                <a:moveTo>
                  <a:pt x="0" y="0"/>
                </a:moveTo>
                <a:lnTo>
                  <a:pt x="8160670" y="0"/>
                </a:lnTo>
                <a:lnTo>
                  <a:pt x="8160670" y="6538737"/>
                </a:lnTo>
                <a:lnTo>
                  <a:pt x="0" y="65387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099812" y="-2820874"/>
            <a:ext cx="8376376" cy="8299746"/>
          </a:xfrm>
          <a:custGeom>
            <a:avLst/>
            <a:gdLst/>
            <a:ahLst/>
            <a:cxnLst/>
            <a:rect r="r" b="b" t="t" l="l"/>
            <a:pathLst>
              <a:path h="8299746" w="8376376">
                <a:moveTo>
                  <a:pt x="0" y="0"/>
                </a:moveTo>
                <a:lnTo>
                  <a:pt x="8376376" y="0"/>
                </a:lnTo>
                <a:lnTo>
                  <a:pt x="8376376" y="8299745"/>
                </a:lnTo>
                <a:lnTo>
                  <a:pt x="0" y="82997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23663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13102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443313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761059" y="-621979"/>
            <a:ext cx="1601469" cy="1725488"/>
          </a:xfrm>
          <a:custGeom>
            <a:avLst/>
            <a:gdLst/>
            <a:ahLst/>
            <a:cxnLst/>
            <a:rect r="r" b="b" t="t" l="l"/>
            <a:pathLst>
              <a:path h="1725488" w="1601469">
                <a:moveTo>
                  <a:pt x="0" y="0"/>
                </a:moveTo>
                <a:lnTo>
                  <a:pt x="1601469" y="0"/>
                </a:lnTo>
                <a:lnTo>
                  <a:pt x="1601469" y="1725488"/>
                </a:lnTo>
                <a:lnTo>
                  <a:pt x="0" y="17254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737810" y="8945902"/>
            <a:ext cx="3216527" cy="1832080"/>
          </a:xfrm>
          <a:custGeom>
            <a:avLst/>
            <a:gdLst/>
            <a:ahLst/>
            <a:cxnLst/>
            <a:rect r="r" b="b" t="t" l="l"/>
            <a:pathLst>
              <a:path h="1832080" w="3216527">
                <a:moveTo>
                  <a:pt x="0" y="0"/>
                </a:moveTo>
                <a:lnTo>
                  <a:pt x="3216528" y="0"/>
                </a:lnTo>
                <a:lnTo>
                  <a:pt x="3216528" y="1832080"/>
                </a:lnTo>
                <a:lnTo>
                  <a:pt x="0" y="1832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312053" y="-212371"/>
            <a:ext cx="3087481" cy="1601631"/>
          </a:xfrm>
          <a:custGeom>
            <a:avLst/>
            <a:gdLst/>
            <a:ahLst/>
            <a:cxnLst/>
            <a:rect r="r" b="b" t="t" l="l"/>
            <a:pathLst>
              <a:path h="1601631" w="3087481">
                <a:moveTo>
                  <a:pt x="0" y="0"/>
                </a:moveTo>
                <a:lnTo>
                  <a:pt x="3087480" y="0"/>
                </a:lnTo>
                <a:lnTo>
                  <a:pt x="3087480" y="1601630"/>
                </a:lnTo>
                <a:lnTo>
                  <a:pt x="0" y="16016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769628" y="350978"/>
            <a:ext cx="1822879" cy="1038282"/>
          </a:xfrm>
          <a:custGeom>
            <a:avLst/>
            <a:gdLst/>
            <a:ahLst/>
            <a:cxnLst/>
            <a:rect r="r" b="b" t="t" l="l"/>
            <a:pathLst>
              <a:path h="1038282" w="1822879">
                <a:moveTo>
                  <a:pt x="0" y="0"/>
                </a:moveTo>
                <a:lnTo>
                  <a:pt x="1822880" y="0"/>
                </a:lnTo>
                <a:lnTo>
                  <a:pt x="1822880" y="1038281"/>
                </a:lnTo>
                <a:lnTo>
                  <a:pt x="0" y="10382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6866697" y="1338524"/>
            <a:ext cx="4554606" cy="767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0472"/>
              </a:lnSpc>
            </a:pPr>
            <a:r>
              <a:rPr lang="ar-EG" sz="50472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ث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327371">
            <a:off x="-342936" y="-73803"/>
            <a:ext cx="21309976" cy="6152121"/>
          </a:xfrm>
          <a:custGeom>
            <a:avLst/>
            <a:gdLst/>
            <a:ahLst/>
            <a:cxnLst/>
            <a:rect r="r" b="b" t="t" l="l"/>
            <a:pathLst>
              <a:path h="6152121" w="21309976">
                <a:moveTo>
                  <a:pt x="21309977" y="0"/>
                </a:moveTo>
                <a:lnTo>
                  <a:pt x="0" y="0"/>
                </a:lnTo>
                <a:lnTo>
                  <a:pt x="0" y="6152120"/>
                </a:lnTo>
                <a:lnTo>
                  <a:pt x="21309977" y="6152120"/>
                </a:lnTo>
                <a:lnTo>
                  <a:pt x="21309977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80325" y="3297113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32601" y="3002257"/>
            <a:ext cx="12510713" cy="6353168"/>
          </a:xfrm>
          <a:custGeom>
            <a:avLst/>
            <a:gdLst/>
            <a:ahLst/>
            <a:cxnLst/>
            <a:rect r="r" b="b" t="t" l="l"/>
            <a:pathLst>
              <a:path h="6353168" w="12510713">
                <a:moveTo>
                  <a:pt x="0" y="0"/>
                </a:moveTo>
                <a:lnTo>
                  <a:pt x="12510712" y="0"/>
                </a:lnTo>
                <a:lnTo>
                  <a:pt x="12510712" y="6353168"/>
                </a:lnTo>
                <a:lnTo>
                  <a:pt x="0" y="63531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13" t="0" r="-613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81514" y="4538089"/>
            <a:ext cx="5020428" cy="4654481"/>
          </a:xfrm>
          <a:custGeom>
            <a:avLst/>
            <a:gdLst/>
            <a:ahLst/>
            <a:cxnLst/>
            <a:rect r="r" b="b" t="t" l="l"/>
            <a:pathLst>
              <a:path h="4654481" w="5020428">
                <a:moveTo>
                  <a:pt x="0" y="0"/>
                </a:moveTo>
                <a:lnTo>
                  <a:pt x="5020428" y="0"/>
                </a:lnTo>
                <a:lnTo>
                  <a:pt x="5020428" y="4654481"/>
                </a:lnTo>
                <a:lnTo>
                  <a:pt x="0" y="46544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477657" y="5997461"/>
            <a:ext cx="2372125" cy="2483900"/>
          </a:xfrm>
          <a:custGeom>
            <a:avLst/>
            <a:gdLst/>
            <a:ahLst/>
            <a:cxnLst/>
            <a:rect r="r" b="b" t="t" l="l"/>
            <a:pathLst>
              <a:path h="2483900" w="2372125">
                <a:moveTo>
                  <a:pt x="0" y="0"/>
                </a:moveTo>
                <a:lnTo>
                  <a:pt x="2372125" y="0"/>
                </a:lnTo>
                <a:lnTo>
                  <a:pt x="2372125" y="2483900"/>
                </a:lnTo>
                <a:lnTo>
                  <a:pt x="0" y="24839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673929" y="-3536480"/>
            <a:ext cx="8160670" cy="6538737"/>
          </a:xfrm>
          <a:custGeom>
            <a:avLst/>
            <a:gdLst/>
            <a:ahLst/>
            <a:cxnLst/>
            <a:rect r="r" b="b" t="t" l="l"/>
            <a:pathLst>
              <a:path h="6538737" w="8160670">
                <a:moveTo>
                  <a:pt x="0" y="0"/>
                </a:moveTo>
                <a:lnTo>
                  <a:pt x="8160670" y="0"/>
                </a:lnTo>
                <a:lnTo>
                  <a:pt x="8160670" y="6538737"/>
                </a:lnTo>
                <a:lnTo>
                  <a:pt x="0" y="65387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099812" y="-2820874"/>
            <a:ext cx="8376376" cy="8299746"/>
          </a:xfrm>
          <a:custGeom>
            <a:avLst/>
            <a:gdLst/>
            <a:ahLst/>
            <a:cxnLst/>
            <a:rect r="r" b="b" t="t" l="l"/>
            <a:pathLst>
              <a:path h="8299746" w="8376376">
                <a:moveTo>
                  <a:pt x="0" y="0"/>
                </a:moveTo>
                <a:lnTo>
                  <a:pt x="8376376" y="0"/>
                </a:lnTo>
                <a:lnTo>
                  <a:pt x="8376376" y="8299745"/>
                </a:lnTo>
                <a:lnTo>
                  <a:pt x="0" y="82997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23663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13102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443313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761059" y="-621979"/>
            <a:ext cx="1601469" cy="1725488"/>
          </a:xfrm>
          <a:custGeom>
            <a:avLst/>
            <a:gdLst/>
            <a:ahLst/>
            <a:cxnLst/>
            <a:rect r="r" b="b" t="t" l="l"/>
            <a:pathLst>
              <a:path h="1725488" w="1601469">
                <a:moveTo>
                  <a:pt x="0" y="0"/>
                </a:moveTo>
                <a:lnTo>
                  <a:pt x="1601469" y="0"/>
                </a:lnTo>
                <a:lnTo>
                  <a:pt x="1601469" y="1725488"/>
                </a:lnTo>
                <a:lnTo>
                  <a:pt x="0" y="17254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737810" y="8945902"/>
            <a:ext cx="3216527" cy="1832080"/>
          </a:xfrm>
          <a:custGeom>
            <a:avLst/>
            <a:gdLst/>
            <a:ahLst/>
            <a:cxnLst/>
            <a:rect r="r" b="b" t="t" l="l"/>
            <a:pathLst>
              <a:path h="1832080" w="3216527">
                <a:moveTo>
                  <a:pt x="0" y="0"/>
                </a:moveTo>
                <a:lnTo>
                  <a:pt x="3216528" y="0"/>
                </a:lnTo>
                <a:lnTo>
                  <a:pt x="3216528" y="1832080"/>
                </a:lnTo>
                <a:lnTo>
                  <a:pt x="0" y="1832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312053" y="-212371"/>
            <a:ext cx="3087481" cy="1601631"/>
          </a:xfrm>
          <a:custGeom>
            <a:avLst/>
            <a:gdLst/>
            <a:ahLst/>
            <a:cxnLst/>
            <a:rect r="r" b="b" t="t" l="l"/>
            <a:pathLst>
              <a:path h="1601631" w="3087481">
                <a:moveTo>
                  <a:pt x="0" y="0"/>
                </a:moveTo>
                <a:lnTo>
                  <a:pt x="3087480" y="0"/>
                </a:lnTo>
                <a:lnTo>
                  <a:pt x="3087480" y="1601630"/>
                </a:lnTo>
                <a:lnTo>
                  <a:pt x="0" y="16016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769628" y="350978"/>
            <a:ext cx="1822879" cy="1038282"/>
          </a:xfrm>
          <a:custGeom>
            <a:avLst/>
            <a:gdLst/>
            <a:ahLst/>
            <a:cxnLst/>
            <a:rect r="r" b="b" t="t" l="l"/>
            <a:pathLst>
              <a:path h="1038282" w="1822879">
                <a:moveTo>
                  <a:pt x="0" y="0"/>
                </a:moveTo>
                <a:lnTo>
                  <a:pt x="1822880" y="0"/>
                </a:lnTo>
                <a:lnTo>
                  <a:pt x="1822880" y="1038281"/>
                </a:lnTo>
                <a:lnTo>
                  <a:pt x="0" y="10382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5042670" y="2263843"/>
            <a:ext cx="8202659" cy="49755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32687"/>
              </a:lnSpc>
            </a:pPr>
            <a:r>
              <a:rPr lang="ar-EG" sz="3268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ثـ ـثـ ـث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505452" y="-1598360"/>
            <a:ext cx="4983899" cy="2921811"/>
          </a:xfrm>
          <a:custGeom>
            <a:avLst/>
            <a:gdLst/>
            <a:ahLst/>
            <a:cxnLst/>
            <a:rect r="r" b="b" t="t" l="l"/>
            <a:pathLst>
              <a:path h="2921811" w="4983899">
                <a:moveTo>
                  <a:pt x="0" y="0"/>
                </a:moveTo>
                <a:lnTo>
                  <a:pt x="4983899" y="0"/>
                </a:lnTo>
                <a:lnTo>
                  <a:pt x="4983899" y="2921811"/>
                </a:lnTo>
                <a:lnTo>
                  <a:pt x="0" y="29218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429929" y="743063"/>
            <a:ext cx="26645887" cy="9871866"/>
          </a:xfrm>
          <a:custGeom>
            <a:avLst/>
            <a:gdLst/>
            <a:ahLst/>
            <a:cxnLst/>
            <a:rect r="r" b="b" t="t" l="l"/>
            <a:pathLst>
              <a:path h="9871866" w="26645887">
                <a:moveTo>
                  <a:pt x="0" y="0"/>
                </a:moveTo>
                <a:lnTo>
                  <a:pt x="26645887" y="0"/>
                </a:lnTo>
                <a:lnTo>
                  <a:pt x="26645887" y="9871866"/>
                </a:lnTo>
                <a:lnTo>
                  <a:pt x="0" y="98718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105945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25789" y="2170541"/>
            <a:ext cx="17727124" cy="9002156"/>
          </a:xfrm>
          <a:custGeom>
            <a:avLst/>
            <a:gdLst/>
            <a:ahLst/>
            <a:cxnLst/>
            <a:rect r="r" b="b" t="t" l="l"/>
            <a:pathLst>
              <a:path h="9002156" w="17727124">
                <a:moveTo>
                  <a:pt x="0" y="0"/>
                </a:moveTo>
                <a:lnTo>
                  <a:pt x="17727124" y="0"/>
                </a:lnTo>
                <a:lnTo>
                  <a:pt x="17727124" y="9002156"/>
                </a:lnTo>
                <a:lnTo>
                  <a:pt x="0" y="90021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13" t="0" r="-613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16631" y="8200060"/>
            <a:ext cx="11841151" cy="8229600"/>
          </a:xfrm>
          <a:custGeom>
            <a:avLst/>
            <a:gdLst/>
            <a:ahLst/>
            <a:cxnLst/>
            <a:rect r="r" b="b" t="t" l="l"/>
            <a:pathLst>
              <a:path h="8229600" w="11841151">
                <a:moveTo>
                  <a:pt x="0" y="0"/>
                </a:moveTo>
                <a:lnTo>
                  <a:pt x="11841151" y="0"/>
                </a:lnTo>
                <a:lnTo>
                  <a:pt x="118411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8186783" y="-5152533"/>
            <a:ext cx="12861236" cy="10305065"/>
          </a:xfrm>
          <a:custGeom>
            <a:avLst/>
            <a:gdLst/>
            <a:ahLst/>
            <a:cxnLst/>
            <a:rect r="r" b="b" t="t" l="l"/>
            <a:pathLst>
              <a:path h="10305065" w="12861236">
                <a:moveTo>
                  <a:pt x="0" y="0"/>
                </a:moveTo>
                <a:lnTo>
                  <a:pt x="12861236" y="0"/>
                </a:lnTo>
                <a:lnTo>
                  <a:pt x="12861236" y="10305066"/>
                </a:lnTo>
                <a:lnTo>
                  <a:pt x="0" y="103050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409230" y="6685033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7"/>
                </a:lnTo>
                <a:lnTo>
                  <a:pt x="0" y="2826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676313" y="-278180"/>
            <a:ext cx="4113599" cy="2133929"/>
          </a:xfrm>
          <a:custGeom>
            <a:avLst/>
            <a:gdLst/>
            <a:ahLst/>
            <a:cxnLst/>
            <a:rect r="r" b="b" t="t" l="l"/>
            <a:pathLst>
              <a:path h="2133929" w="4113599">
                <a:moveTo>
                  <a:pt x="0" y="0"/>
                </a:moveTo>
                <a:lnTo>
                  <a:pt x="4113599" y="0"/>
                </a:lnTo>
                <a:lnTo>
                  <a:pt x="4113599" y="2133929"/>
                </a:lnTo>
                <a:lnTo>
                  <a:pt x="0" y="21339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950660" y="472397"/>
            <a:ext cx="2428709" cy="1383352"/>
          </a:xfrm>
          <a:custGeom>
            <a:avLst/>
            <a:gdLst/>
            <a:ahLst/>
            <a:cxnLst/>
            <a:rect r="r" b="b" t="t" l="l"/>
            <a:pathLst>
              <a:path h="1383352" w="2428709">
                <a:moveTo>
                  <a:pt x="0" y="0"/>
                </a:moveTo>
                <a:lnTo>
                  <a:pt x="2428709" y="0"/>
                </a:lnTo>
                <a:lnTo>
                  <a:pt x="2428709" y="1383352"/>
                </a:lnTo>
                <a:lnTo>
                  <a:pt x="0" y="13833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663755" y="5829193"/>
            <a:ext cx="2573809" cy="5252603"/>
          </a:xfrm>
          <a:custGeom>
            <a:avLst/>
            <a:gdLst/>
            <a:ahLst/>
            <a:cxnLst/>
            <a:rect r="r" b="b" t="t" l="l"/>
            <a:pathLst>
              <a:path h="5252603" w="2573809">
                <a:moveTo>
                  <a:pt x="0" y="0"/>
                </a:moveTo>
                <a:lnTo>
                  <a:pt x="2573809" y="0"/>
                </a:lnTo>
                <a:lnTo>
                  <a:pt x="2573809" y="5252603"/>
                </a:lnTo>
                <a:lnTo>
                  <a:pt x="0" y="52526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5431836" y="458645"/>
            <a:ext cx="6450606" cy="1026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79"/>
              </a:lnSpc>
            </a:pPr>
            <a:r>
              <a:rPr lang="en-US" sz="5985">
                <a:solidFill>
                  <a:srgbClr val="3D4F76"/>
                </a:solidFill>
                <a:latin typeface="Lilita One"/>
                <a:ea typeface="Lilita One"/>
                <a:cs typeface="Lilita One"/>
                <a:sym typeface="Lilita One"/>
              </a:rPr>
              <a:t>Spot the letter Thaa 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649892" y="2288191"/>
            <a:ext cx="10097558" cy="5128210"/>
            <a:chOff x="0" y="0"/>
            <a:chExt cx="2659439" cy="135064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659439" cy="1350640"/>
            </a:xfrm>
            <a:custGeom>
              <a:avLst/>
              <a:gdLst/>
              <a:ahLst/>
              <a:cxnLst/>
              <a:rect r="r" b="b" t="t" l="l"/>
              <a:pathLst>
                <a:path h="1350640" w="2659439">
                  <a:moveTo>
                    <a:pt x="39102" y="0"/>
                  </a:moveTo>
                  <a:lnTo>
                    <a:pt x="2620337" y="0"/>
                  </a:lnTo>
                  <a:cubicBezTo>
                    <a:pt x="2630707" y="0"/>
                    <a:pt x="2640653" y="4120"/>
                    <a:pt x="2647986" y="11453"/>
                  </a:cubicBezTo>
                  <a:cubicBezTo>
                    <a:pt x="2655319" y="18786"/>
                    <a:pt x="2659439" y="28732"/>
                    <a:pt x="2659439" y="39102"/>
                  </a:cubicBezTo>
                  <a:lnTo>
                    <a:pt x="2659439" y="1311537"/>
                  </a:lnTo>
                  <a:cubicBezTo>
                    <a:pt x="2659439" y="1321908"/>
                    <a:pt x="2655319" y="1331854"/>
                    <a:pt x="2647986" y="1339187"/>
                  </a:cubicBezTo>
                  <a:cubicBezTo>
                    <a:pt x="2640653" y="1346520"/>
                    <a:pt x="2630707" y="1350640"/>
                    <a:pt x="2620337" y="1350640"/>
                  </a:cubicBezTo>
                  <a:lnTo>
                    <a:pt x="39102" y="1350640"/>
                  </a:lnTo>
                  <a:cubicBezTo>
                    <a:pt x="28732" y="1350640"/>
                    <a:pt x="18786" y="1346520"/>
                    <a:pt x="11453" y="1339187"/>
                  </a:cubicBezTo>
                  <a:cubicBezTo>
                    <a:pt x="4120" y="1331854"/>
                    <a:pt x="0" y="1321908"/>
                    <a:pt x="0" y="1311537"/>
                  </a:cubicBezTo>
                  <a:lnTo>
                    <a:pt x="0" y="39102"/>
                  </a:lnTo>
                  <a:cubicBezTo>
                    <a:pt x="0" y="28732"/>
                    <a:pt x="4120" y="18786"/>
                    <a:pt x="11453" y="11453"/>
                  </a:cubicBezTo>
                  <a:cubicBezTo>
                    <a:pt x="18786" y="4120"/>
                    <a:pt x="28732" y="0"/>
                    <a:pt x="39102" y="0"/>
                  </a:cubicBezTo>
                  <a:close/>
                </a:path>
              </a:pathLst>
            </a:custGeom>
            <a:solidFill>
              <a:srgbClr val="85D27D">
                <a:alpha val="60000"/>
              </a:srgbClr>
            </a:solidFill>
            <a:ln w="38100" cap="rnd">
              <a:solidFill>
                <a:srgbClr val="FFFFFF">
                  <a:alpha val="60000"/>
                </a:srgbClr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28575"/>
              <a:ext cx="2659439" cy="13220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00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8186545" y="2823813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ثمرة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613320" y="2823813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ثور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038727" y="2823813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بثور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186545" y="4389021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ثنية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613320" y="439886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بثينة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038727" y="439886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نفث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12513295" y="4065802"/>
            <a:ext cx="3332640" cy="5192498"/>
          </a:xfrm>
          <a:custGeom>
            <a:avLst/>
            <a:gdLst/>
            <a:ahLst/>
            <a:cxnLst/>
            <a:rect r="r" b="b" t="t" l="l"/>
            <a:pathLst>
              <a:path h="5192498" w="3332640">
                <a:moveTo>
                  <a:pt x="0" y="0"/>
                </a:moveTo>
                <a:lnTo>
                  <a:pt x="3332640" y="0"/>
                </a:lnTo>
                <a:lnTo>
                  <a:pt x="3332640" y="5192498"/>
                </a:lnTo>
                <a:lnTo>
                  <a:pt x="0" y="5192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2670307" y="2184424"/>
            <a:ext cx="4831145" cy="2959076"/>
          </a:xfrm>
          <a:custGeom>
            <a:avLst/>
            <a:gdLst/>
            <a:ahLst/>
            <a:cxnLst/>
            <a:rect r="r" b="b" t="t" l="l"/>
            <a:pathLst>
              <a:path h="2959076" w="4831145">
                <a:moveTo>
                  <a:pt x="4831145" y="0"/>
                </a:moveTo>
                <a:lnTo>
                  <a:pt x="0" y="0"/>
                </a:lnTo>
                <a:lnTo>
                  <a:pt x="0" y="2959076"/>
                </a:lnTo>
                <a:lnTo>
                  <a:pt x="4831145" y="2959076"/>
                </a:lnTo>
                <a:lnTo>
                  <a:pt x="4831145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964458" y="-1814493"/>
            <a:ext cx="9326859" cy="7473146"/>
          </a:xfrm>
          <a:custGeom>
            <a:avLst/>
            <a:gdLst/>
            <a:ahLst/>
            <a:cxnLst/>
            <a:rect r="r" b="b" t="t" l="l"/>
            <a:pathLst>
              <a:path h="7473146" w="9326859">
                <a:moveTo>
                  <a:pt x="0" y="0"/>
                </a:moveTo>
                <a:lnTo>
                  <a:pt x="9326859" y="0"/>
                </a:lnTo>
                <a:lnTo>
                  <a:pt x="9326859" y="7473146"/>
                </a:lnTo>
                <a:lnTo>
                  <a:pt x="0" y="74731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858837" y="4881902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3"/>
                </a:lnTo>
                <a:lnTo>
                  <a:pt x="0" y="7093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60481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124328" y="-60569"/>
            <a:ext cx="4831145" cy="2959076"/>
          </a:xfrm>
          <a:custGeom>
            <a:avLst/>
            <a:gdLst/>
            <a:ahLst/>
            <a:cxnLst/>
            <a:rect r="r" b="b" t="t" l="l"/>
            <a:pathLst>
              <a:path h="2959076" w="4831145">
                <a:moveTo>
                  <a:pt x="0" y="0"/>
                </a:moveTo>
                <a:lnTo>
                  <a:pt x="4831145" y="0"/>
                </a:lnTo>
                <a:lnTo>
                  <a:pt x="4831145" y="2959076"/>
                </a:lnTo>
                <a:lnTo>
                  <a:pt x="0" y="2959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409896" y="-2698159"/>
            <a:ext cx="9593559" cy="9505793"/>
          </a:xfrm>
          <a:custGeom>
            <a:avLst/>
            <a:gdLst/>
            <a:ahLst/>
            <a:cxnLst/>
            <a:rect r="r" b="b" t="t" l="l"/>
            <a:pathLst>
              <a:path h="9505793" w="9593559">
                <a:moveTo>
                  <a:pt x="0" y="0"/>
                </a:moveTo>
                <a:lnTo>
                  <a:pt x="9593559" y="0"/>
                </a:lnTo>
                <a:lnTo>
                  <a:pt x="9593559" y="9505793"/>
                </a:lnTo>
                <a:lnTo>
                  <a:pt x="0" y="95057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23663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593721" y="7185520"/>
            <a:ext cx="19475442" cy="11669036"/>
          </a:xfrm>
          <a:custGeom>
            <a:avLst/>
            <a:gdLst/>
            <a:ahLst/>
            <a:cxnLst/>
            <a:rect r="r" b="b" t="t" l="l"/>
            <a:pathLst>
              <a:path h="11669036" w="19475442">
                <a:moveTo>
                  <a:pt x="0" y="0"/>
                </a:moveTo>
                <a:lnTo>
                  <a:pt x="19475442" y="0"/>
                </a:lnTo>
                <a:lnTo>
                  <a:pt x="19475442" y="11669036"/>
                </a:lnTo>
                <a:lnTo>
                  <a:pt x="0" y="116690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741158" y="8024785"/>
            <a:ext cx="4501772" cy="2335294"/>
          </a:xfrm>
          <a:custGeom>
            <a:avLst/>
            <a:gdLst/>
            <a:ahLst/>
            <a:cxnLst/>
            <a:rect r="r" b="b" t="t" l="l"/>
            <a:pathLst>
              <a:path h="2335294" w="4501772">
                <a:moveTo>
                  <a:pt x="0" y="0"/>
                </a:moveTo>
                <a:lnTo>
                  <a:pt x="4501772" y="0"/>
                </a:lnTo>
                <a:lnTo>
                  <a:pt x="4501772" y="2335294"/>
                </a:lnTo>
                <a:lnTo>
                  <a:pt x="0" y="23352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331071" y="4582617"/>
            <a:ext cx="3852296" cy="5205805"/>
          </a:xfrm>
          <a:custGeom>
            <a:avLst/>
            <a:gdLst/>
            <a:ahLst/>
            <a:cxnLst/>
            <a:rect r="r" b="b" t="t" l="l"/>
            <a:pathLst>
              <a:path h="5205805" w="3852296">
                <a:moveTo>
                  <a:pt x="0" y="0"/>
                </a:moveTo>
                <a:lnTo>
                  <a:pt x="3852296" y="0"/>
                </a:lnTo>
                <a:lnTo>
                  <a:pt x="3852296" y="5205806"/>
                </a:lnTo>
                <a:lnTo>
                  <a:pt x="0" y="52058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6426043" y="8939185"/>
            <a:ext cx="2993023" cy="1552630"/>
          </a:xfrm>
          <a:custGeom>
            <a:avLst/>
            <a:gdLst/>
            <a:ahLst/>
            <a:cxnLst/>
            <a:rect r="r" b="b" t="t" l="l"/>
            <a:pathLst>
              <a:path h="1552630" w="2993023">
                <a:moveTo>
                  <a:pt x="2993023" y="0"/>
                </a:moveTo>
                <a:lnTo>
                  <a:pt x="0" y="0"/>
                </a:lnTo>
                <a:lnTo>
                  <a:pt x="0" y="1552630"/>
                </a:lnTo>
                <a:lnTo>
                  <a:pt x="2993023" y="1552630"/>
                </a:lnTo>
                <a:lnTo>
                  <a:pt x="2993023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033844" y="-1814493"/>
            <a:ext cx="3611006" cy="3869230"/>
          </a:xfrm>
          <a:custGeom>
            <a:avLst/>
            <a:gdLst/>
            <a:ahLst/>
            <a:cxnLst/>
            <a:rect r="r" b="b" t="t" l="l"/>
            <a:pathLst>
              <a:path h="3869230" w="3611006">
                <a:moveTo>
                  <a:pt x="0" y="0"/>
                </a:moveTo>
                <a:lnTo>
                  <a:pt x="3611006" y="0"/>
                </a:lnTo>
                <a:lnTo>
                  <a:pt x="3611006" y="3869230"/>
                </a:lnTo>
                <a:lnTo>
                  <a:pt x="0" y="38692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-2637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237936" y="6575700"/>
            <a:ext cx="4343920" cy="2041642"/>
          </a:xfrm>
          <a:custGeom>
            <a:avLst/>
            <a:gdLst/>
            <a:ahLst/>
            <a:cxnLst/>
            <a:rect r="r" b="b" t="t" l="l"/>
            <a:pathLst>
              <a:path h="2041642" w="4343920">
                <a:moveTo>
                  <a:pt x="0" y="0"/>
                </a:moveTo>
                <a:lnTo>
                  <a:pt x="4343920" y="0"/>
                </a:lnTo>
                <a:lnTo>
                  <a:pt x="4343920" y="2041642"/>
                </a:lnTo>
                <a:lnTo>
                  <a:pt x="0" y="204164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083436" y="6874604"/>
            <a:ext cx="4017838" cy="3485475"/>
          </a:xfrm>
          <a:custGeom>
            <a:avLst/>
            <a:gdLst/>
            <a:ahLst/>
            <a:cxnLst/>
            <a:rect r="r" b="b" t="t" l="l"/>
            <a:pathLst>
              <a:path h="3485475" w="4017838">
                <a:moveTo>
                  <a:pt x="0" y="0"/>
                </a:moveTo>
                <a:lnTo>
                  <a:pt x="4017839" y="0"/>
                </a:lnTo>
                <a:lnTo>
                  <a:pt x="4017839" y="3485475"/>
                </a:lnTo>
                <a:lnTo>
                  <a:pt x="0" y="348547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6866697" y="1338524"/>
            <a:ext cx="4554606" cy="767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0472"/>
              </a:lnSpc>
            </a:pPr>
            <a:r>
              <a:rPr lang="ar-EG" sz="50472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ج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2670307" y="2184424"/>
            <a:ext cx="4831145" cy="2959076"/>
          </a:xfrm>
          <a:custGeom>
            <a:avLst/>
            <a:gdLst/>
            <a:ahLst/>
            <a:cxnLst/>
            <a:rect r="r" b="b" t="t" l="l"/>
            <a:pathLst>
              <a:path h="2959076" w="4831145">
                <a:moveTo>
                  <a:pt x="4831145" y="0"/>
                </a:moveTo>
                <a:lnTo>
                  <a:pt x="0" y="0"/>
                </a:lnTo>
                <a:lnTo>
                  <a:pt x="0" y="2959076"/>
                </a:lnTo>
                <a:lnTo>
                  <a:pt x="4831145" y="2959076"/>
                </a:lnTo>
                <a:lnTo>
                  <a:pt x="4831145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964458" y="-1814493"/>
            <a:ext cx="9326859" cy="7473146"/>
          </a:xfrm>
          <a:custGeom>
            <a:avLst/>
            <a:gdLst/>
            <a:ahLst/>
            <a:cxnLst/>
            <a:rect r="r" b="b" t="t" l="l"/>
            <a:pathLst>
              <a:path h="7473146" w="9326859">
                <a:moveTo>
                  <a:pt x="0" y="0"/>
                </a:moveTo>
                <a:lnTo>
                  <a:pt x="9326859" y="0"/>
                </a:lnTo>
                <a:lnTo>
                  <a:pt x="9326859" y="7473146"/>
                </a:lnTo>
                <a:lnTo>
                  <a:pt x="0" y="74731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858837" y="4881902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3"/>
                </a:lnTo>
                <a:lnTo>
                  <a:pt x="0" y="7093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60481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124328" y="-60569"/>
            <a:ext cx="4831145" cy="2959076"/>
          </a:xfrm>
          <a:custGeom>
            <a:avLst/>
            <a:gdLst/>
            <a:ahLst/>
            <a:cxnLst/>
            <a:rect r="r" b="b" t="t" l="l"/>
            <a:pathLst>
              <a:path h="2959076" w="4831145">
                <a:moveTo>
                  <a:pt x="0" y="0"/>
                </a:moveTo>
                <a:lnTo>
                  <a:pt x="4831145" y="0"/>
                </a:lnTo>
                <a:lnTo>
                  <a:pt x="4831145" y="2959076"/>
                </a:lnTo>
                <a:lnTo>
                  <a:pt x="0" y="2959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409896" y="-2698159"/>
            <a:ext cx="9593559" cy="9505793"/>
          </a:xfrm>
          <a:custGeom>
            <a:avLst/>
            <a:gdLst/>
            <a:ahLst/>
            <a:cxnLst/>
            <a:rect r="r" b="b" t="t" l="l"/>
            <a:pathLst>
              <a:path h="9505793" w="9593559">
                <a:moveTo>
                  <a:pt x="0" y="0"/>
                </a:moveTo>
                <a:lnTo>
                  <a:pt x="9593559" y="0"/>
                </a:lnTo>
                <a:lnTo>
                  <a:pt x="9593559" y="9505793"/>
                </a:lnTo>
                <a:lnTo>
                  <a:pt x="0" y="95057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23663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593721" y="7185520"/>
            <a:ext cx="19475442" cy="11669036"/>
          </a:xfrm>
          <a:custGeom>
            <a:avLst/>
            <a:gdLst/>
            <a:ahLst/>
            <a:cxnLst/>
            <a:rect r="r" b="b" t="t" l="l"/>
            <a:pathLst>
              <a:path h="11669036" w="19475442">
                <a:moveTo>
                  <a:pt x="0" y="0"/>
                </a:moveTo>
                <a:lnTo>
                  <a:pt x="19475442" y="0"/>
                </a:lnTo>
                <a:lnTo>
                  <a:pt x="19475442" y="11669036"/>
                </a:lnTo>
                <a:lnTo>
                  <a:pt x="0" y="116690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741158" y="8024785"/>
            <a:ext cx="4501772" cy="2335294"/>
          </a:xfrm>
          <a:custGeom>
            <a:avLst/>
            <a:gdLst/>
            <a:ahLst/>
            <a:cxnLst/>
            <a:rect r="r" b="b" t="t" l="l"/>
            <a:pathLst>
              <a:path h="2335294" w="4501772">
                <a:moveTo>
                  <a:pt x="0" y="0"/>
                </a:moveTo>
                <a:lnTo>
                  <a:pt x="4501772" y="0"/>
                </a:lnTo>
                <a:lnTo>
                  <a:pt x="4501772" y="2335294"/>
                </a:lnTo>
                <a:lnTo>
                  <a:pt x="0" y="23352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331071" y="4582617"/>
            <a:ext cx="3852296" cy="5205805"/>
          </a:xfrm>
          <a:custGeom>
            <a:avLst/>
            <a:gdLst/>
            <a:ahLst/>
            <a:cxnLst/>
            <a:rect r="r" b="b" t="t" l="l"/>
            <a:pathLst>
              <a:path h="5205805" w="3852296">
                <a:moveTo>
                  <a:pt x="0" y="0"/>
                </a:moveTo>
                <a:lnTo>
                  <a:pt x="3852296" y="0"/>
                </a:lnTo>
                <a:lnTo>
                  <a:pt x="3852296" y="5205806"/>
                </a:lnTo>
                <a:lnTo>
                  <a:pt x="0" y="52058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6426043" y="8939185"/>
            <a:ext cx="2993023" cy="1552630"/>
          </a:xfrm>
          <a:custGeom>
            <a:avLst/>
            <a:gdLst/>
            <a:ahLst/>
            <a:cxnLst/>
            <a:rect r="r" b="b" t="t" l="l"/>
            <a:pathLst>
              <a:path h="1552630" w="2993023">
                <a:moveTo>
                  <a:pt x="2993023" y="0"/>
                </a:moveTo>
                <a:lnTo>
                  <a:pt x="0" y="0"/>
                </a:lnTo>
                <a:lnTo>
                  <a:pt x="0" y="1552630"/>
                </a:lnTo>
                <a:lnTo>
                  <a:pt x="2993023" y="1552630"/>
                </a:lnTo>
                <a:lnTo>
                  <a:pt x="2993023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033844" y="-1814493"/>
            <a:ext cx="3611006" cy="3869230"/>
          </a:xfrm>
          <a:custGeom>
            <a:avLst/>
            <a:gdLst/>
            <a:ahLst/>
            <a:cxnLst/>
            <a:rect r="r" b="b" t="t" l="l"/>
            <a:pathLst>
              <a:path h="3869230" w="3611006">
                <a:moveTo>
                  <a:pt x="0" y="0"/>
                </a:moveTo>
                <a:lnTo>
                  <a:pt x="3611006" y="0"/>
                </a:lnTo>
                <a:lnTo>
                  <a:pt x="3611006" y="3869230"/>
                </a:lnTo>
                <a:lnTo>
                  <a:pt x="0" y="38692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-2637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237936" y="6575700"/>
            <a:ext cx="4343920" cy="2041642"/>
          </a:xfrm>
          <a:custGeom>
            <a:avLst/>
            <a:gdLst/>
            <a:ahLst/>
            <a:cxnLst/>
            <a:rect r="r" b="b" t="t" l="l"/>
            <a:pathLst>
              <a:path h="2041642" w="4343920">
                <a:moveTo>
                  <a:pt x="0" y="0"/>
                </a:moveTo>
                <a:lnTo>
                  <a:pt x="4343920" y="0"/>
                </a:lnTo>
                <a:lnTo>
                  <a:pt x="4343920" y="2041642"/>
                </a:lnTo>
                <a:lnTo>
                  <a:pt x="0" y="204164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083436" y="6874604"/>
            <a:ext cx="4017838" cy="3485475"/>
          </a:xfrm>
          <a:custGeom>
            <a:avLst/>
            <a:gdLst/>
            <a:ahLst/>
            <a:cxnLst/>
            <a:rect r="r" b="b" t="t" l="l"/>
            <a:pathLst>
              <a:path h="3485475" w="4017838">
                <a:moveTo>
                  <a:pt x="0" y="0"/>
                </a:moveTo>
                <a:lnTo>
                  <a:pt x="4017839" y="0"/>
                </a:lnTo>
                <a:lnTo>
                  <a:pt x="4017839" y="3485475"/>
                </a:lnTo>
                <a:lnTo>
                  <a:pt x="0" y="348547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3695581" y="2360256"/>
            <a:ext cx="10387855" cy="42154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27693"/>
              </a:lnSpc>
            </a:pPr>
            <a:r>
              <a:rPr lang="ar-EG" sz="27693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جـ ـجـ  ـج 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142866">
            <a:off x="-2153489" y="-1505757"/>
            <a:ext cx="21309976" cy="6152121"/>
          </a:xfrm>
          <a:custGeom>
            <a:avLst/>
            <a:gdLst/>
            <a:ahLst/>
            <a:cxnLst/>
            <a:rect r="r" b="b" t="t" l="l"/>
            <a:pathLst>
              <a:path h="6152121" w="21309976">
                <a:moveTo>
                  <a:pt x="21309977" y="0"/>
                </a:moveTo>
                <a:lnTo>
                  <a:pt x="0" y="0"/>
                </a:lnTo>
                <a:lnTo>
                  <a:pt x="0" y="6152121"/>
                </a:lnTo>
                <a:lnTo>
                  <a:pt x="21309977" y="6152121"/>
                </a:lnTo>
                <a:lnTo>
                  <a:pt x="21309977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597231" y="1104735"/>
            <a:ext cx="5512841" cy="2859786"/>
          </a:xfrm>
          <a:custGeom>
            <a:avLst/>
            <a:gdLst/>
            <a:ahLst/>
            <a:cxnLst/>
            <a:rect r="r" b="b" t="t" l="l"/>
            <a:pathLst>
              <a:path h="2859786" w="5512841">
                <a:moveTo>
                  <a:pt x="0" y="0"/>
                </a:moveTo>
                <a:lnTo>
                  <a:pt x="5512842" y="0"/>
                </a:lnTo>
                <a:lnTo>
                  <a:pt x="5512842" y="2859786"/>
                </a:lnTo>
                <a:lnTo>
                  <a:pt x="0" y="285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-1463764" y="-559201"/>
            <a:ext cx="8030929" cy="4036099"/>
          </a:xfrm>
          <a:custGeom>
            <a:avLst/>
            <a:gdLst/>
            <a:ahLst/>
            <a:cxnLst/>
            <a:rect r="r" b="b" t="t" l="l"/>
            <a:pathLst>
              <a:path h="4036099" w="8030929">
                <a:moveTo>
                  <a:pt x="8030929" y="0"/>
                </a:moveTo>
                <a:lnTo>
                  <a:pt x="0" y="0"/>
                </a:lnTo>
                <a:lnTo>
                  <a:pt x="0" y="4036098"/>
                </a:lnTo>
                <a:lnTo>
                  <a:pt x="8030929" y="4036098"/>
                </a:lnTo>
                <a:lnTo>
                  <a:pt x="8030929" y="0"/>
                </a:lnTo>
                <a:close/>
              </a:path>
            </a:pathLst>
          </a:custGeom>
          <a:blipFill>
            <a:blip r:embed="rId4"/>
            <a:stretch>
              <a:fillRect l="0" t="-1609" r="0" b="-1609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6109719" y="2224503"/>
            <a:ext cx="3665236" cy="1901341"/>
          </a:xfrm>
          <a:custGeom>
            <a:avLst/>
            <a:gdLst/>
            <a:ahLst/>
            <a:cxnLst/>
            <a:rect r="r" b="b" t="t" l="l"/>
            <a:pathLst>
              <a:path h="1901341" w="3665236">
                <a:moveTo>
                  <a:pt x="3665236" y="0"/>
                </a:moveTo>
                <a:lnTo>
                  <a:pt x="0" y="0"/>
                </a:lnTo>
                <a:lnTo>
                  <a:pt x="0" y="1901341"/>
                </a:lnTo>
                <a:lnTo>
                  <a:pt x="3665236" y="1901341"/>
                </a:lnTo>
                <a:lnTo>
                  <a:pt x="3665236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3141025" y="3400815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50" y="0"/>
                </a:lnTo>
                <a:lnTo>
                  <a:pt x="24570050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313926" y="3850651"/>
            <a:ext cx="12375147" cy="6284325"/>
          </a:xfrm>
          <a:custGeom>
            <a:avLst/>
            <a:gdLst/>
            <a:ahLst/>
            <a:cxnLst/>
            <a:rect r="r" b="b" t="t" l="l"/>
            <a:pathLst>
              <a:path h="6284325" w="12375147">
                <a:moveTo>
                  <a:pt x="0" y="0"/>
                </a:moveTo>
                <a:lnTo>
                  <a:pt x="12375147" y="0"/>
                </a:lnTo>
                <a:lnTo>
                  <a:pt x="12375147" y="6284325"/>
                </a:lnTo>
                <a:lnTo>
                  <a:pt x="0" y="62843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13" t="0" r="-613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733024" y="3850651"/>
            <a:ext cx="11841151" cy="8229600"/>
          </a:xfrm>
          <a:custGeom>
            <a:avLst/>
            <a:gdLst/>
            <a:ahLst/>
            <a:cxnLst/>
            <a:rect r="r" b="b" t="t" l="l"/>
            <a:pathLst>
              <a:path h="8229600" w="11841151">
                <a:moveTo>
                  <a:pt x="0" y="0"/>
                </a:moveTo>
                <a:lnTo>
                  <a:pt x="11841151" y="0"/>
                </a:lnTo>
                <a:lnTo>
                  <a:pt x="118411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330915" y="-818956"/>
            <a:ext cx="7444591" cy="8229600"/>
          </a:xfrm>
          <a:custGeom>
            <a:avLst/>
            <a:gdLst/>
            <a:ahLst/>
            <a:cxnLst/>
            <a:rect r="r" b="b" t="t" l="l"/>
            <a:pathLst>
              <a:path h="8229600" w="7444591">
                <a:moveTo>
                  <a:pt x="0" y="0"/>
                </a:moveTo>
                <a:lnTo>
                  <a:pt x="7444591" y="0"/>
                </a:lnTo>
                <a:lnTo>
                  <a:pt x="74445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13370939" y="1766294"/>
            <a:ext cx="4044204" cy="6754411"/>
          </a:xfrm>
          <a:custGeom>
            <a:avLst/>
            <a:gdLst/>
            <a:ahLst/>
            <a:cxnLst/>
            <a:rect r="r" b="b" t="t" l="l"/>
            <a:pathLst>
              <a:path h="6754411" w="4044204">
                <a:moveTo>
                  <a:pt x="4044204" y="0"/>
                </a:moveTo>
                <a:lnTo>
                  <a:pt x="0" y="0"/>
                </a:lnTo>
                <a:lnTo>
                  <a:pt x="0" y="6754412"/>
                </a:lnTo>
                <a:lnTo>
                  <a:pt x="4044204" y="6754412"/>
                </a:lnTo>
                <a:lnTo>
                  <a:pt x="4044204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885986" y="6525891"/>
            <a:ext cx="2402014" cy="4114800"/>
          </a:xfrm>
          <a:custGeom>
            <a:avLst/>
            <a:gdLst/>
            <a:ahLst/>
            <a:cxnLst/>
            <a:rect r="r" b="b" t="t" l="l"/>
            <a:pathLst>
              <a:path h="4114800" w="2402014">
                <a:moveTo>
                  <a:pt x="0" y="0"/>
                </a:moveTo>
                <a:lnTo>
                  <a:pt x="2402014" y="0"/>
                </a:lnTo>
                <a:lnTo>
                  <a:pt x="24020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342151" y="8106058"/>
            <a:ext cx="1296609" cy="889534"/>
          </a:xfrm>
          <a:custGeom>
            <a:avLst/>
            <a:gdLst/>
            <a:ahLst/>
            <a:cxnLst/>
            <a:rect r="r" b="b" t="t" l="l"/>
            <a:pathLst>
              <a:path h="889534" w="1296609">
                <a:moveTo>
                  <a:pt x="0" y="0"/>
                </a:moveTo>
                <a:lnTo>
                  <a:pt x="1296609" y="0"/>
                </a:lnTo>
                <a:lnTo>
                  <a:pt x="1296609" y="889533"/>
                </a:lnTo>
                <a:lnTo>
                  <a:pt x="0" y="8895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219204" y="6196395"/>
            <a:ext cx="1296609" cy="889534"/>
          </a:xfrm>
          <a:custGeom>
            <a:avLst/>
            <a:gdLst/>
            <a:ahLst/>
            <a:cxnLst/>
            <a:rect r="r" b="b" t="t" l="l"/>
            <a:pathLst>
              <a:path h="889534" w="1296609">
                <a:moveTo>
                  <a:pt x="0" y="0"/>
                </a:moveTo>
                <a:lnTo>
                  <a:pt x="1296609" y="0"/>
                </a:lnTo>
                <a:lnTo>
                  <a:pt x="1296609" y="889534"/>
                </a:lnTo>
                <a:lnTo>
                  <a:pt x="0" y="889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4777468" y="4381205"/>
            <a:ext cx="1296609" cy="889534"/>
          </a:xfrm>
          <a:custGeom>
            <a:avLst/>
            <a:gdLst/>
            <a:ahLst/>
            <a:cxnLst/>
            <a:rect r="r" b="b" t="t" l="l"/>
            <a:pathLst>
              <a:path h="889534" w="1296609">
                <a:moveTo>
                  <a:pt x="0" y="0"/>
                </a:moveTo>
                <a:lnTo>
                  <a:pt x="1296609" y="0"/>
                </a:lnTo>
                <a:lnTo>
                  <a:pt x="1296609" y="889534"/>
                </a:lnTo>
                <a:lnTo>
                  <a:pt x="0" y="889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-2272087" y="6254435"/>
            <a:ext cx="4713966" cy="4241628"/>
          </a:xfrm>
          <a:custGeom>
            <a:avLst/>
            <a:gdLst/>
            <a:ahLst/>
            <a:cxnLst/>
            <a:rect r="r" b="b" t="t" l="l"/>
            <a:pathLst>
              <a:path h="4241628" w="4713966">
                <a:moveTo>
                  <a:pt x="0" y="0"/>
                </a:moveTo>
                <a:lnTo>
                  <a:pt x="4713965" y="0"/>
                </a:lnTo>
                <a:lnTo>
                  <a:pt x="4713965" y="4241627"/>
                </a:lnTo>
                <a:lnTo>
                  <a:pt x="0" y="42416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-12475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010315" y="7162419"/>
            <a:ext cx="1331837" cy="3689456"/>
          </a:xfrm>
          <a:custGeom>
            <a:avLst/>
            <a:gdLst/>
            <a:ahLst/>
            <a:cxnLst/>
            <a:rect r="r" b="b" t="t" l="l"/>
            <a:pathLst>
              <a:path h="3689456" w="1331837">
                <a:moveTo>
                  <a:pt x="0" y="0"/>
                </a:moveTo>
                <a:lnTo>
                  <a:pt x="1331836" y="0"/>
                </a:lnTo>
                <a:lnTo>
                  <a:pt x="1331836" y="3689456"/>
                </a:lnTo>
                <a:lnTo>
                  <a:pt x="0" y="36894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5433001" y="458645"/>
            <a:ext cx="6448276" cy="1026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79"/>
              </a:lnSpc>
            </a:pPr>
            <a:r>
              <a:rPr lang="en-US" sz="5985">
                <a:solidFill>
                  <a:srgbClr val="3D4F76"/>
                </a:solidFill>
                <a:latin typeface="Lilita One"/>
                <a:ea typeface="Lilita One"/>
                <a:cs typeface="Lilita One"/>
                <a:sym typeface="Lilita One"/>
              </a:rPr>
              <a:t>Spot the letter Jeem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1649892" y="2288191"/>
            <a:ext cx="10097558" cy="5128210"/>
            <a:chOff x="0" y="0"/>
            <a:chExt cx="2659439" cy="135064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659439" cy="1350640"/>
            </a:xfrm>
            <a:custGeom>
              <a:avLst/>
              <a:gdLst/>
              <a:ahLst/>
              <a:cxnLst/>
              <a:rect r="r" b="b" t="t" l="l"/>
              <a:pathLst>
                <a:path h="1350640" w="2659439">
                  <a:moveTo>
                    <a:pt x="39102" y="0"/>
                  </a:moveTo>
                  <a:lnTo>
                    <a:pt x="2620337" y="0"/>
                  </a:lnTo>
                  <a:cubicBezTo>
                    <a:pt x="2630707" y="0"/>
                    <a:pt x="2640653" y="4120"/>
                    <a:pt x="2647986" y="11453"/>
                  </a:cubicBezTo>
                  <a:cubicBezTo>
                    <a:pt x="2655319" y="18786"/>
                    <a:pt x="2659439" y="28732"/>
                    <a:pt x="2659439" y="39102"/>
                  </a:cubicBezTo>
                  <a:lnTo>
                    <a:pt x="2659439" y="1311537"/>
                  </a:lnTo>
                  <a:cubicBezTo>
                    <a:pt x="2659439" y="1321908"/>
                    <a:pt x="2655319" y="1331854"/>
                    <a:pt x="2647986" y="1339187"/>
                  </a:cubicBezTo>
                  <a:cubicBezTo>
                    <a:pt x="2640653" y="1346520"/>
                    <a:pt x="2630707" y="1350640"/>
                    <a:pt x="2620337" y="1350640"/>
                  </a:cubicBezTo>
                  <a:lnTo>
                    <a:pt x="39102" y="1350640"/>
                  </a:lnTo>
                  <a:cubicBezTo>
                    <a:pt x="28732" y="1350640"/>
                    <a:pt x="18786" y="1346520"/>
                    <a:pt x="11453" y="1339187"/>
                  </a:cubicBezTo>
                  <a:cubicBezTo>
                    <a:pt x="4120" y="1331854"/>
                    <a:pt x="0" y="1321908"/>
                    <a:pt x="0" y="1311537"/>
                  </a:cubicBezTo>
                  <a:lnTo>
                    <a:pt x="0" y="39102"/>
                  </a:lnTo>
                  <a:cubicBezTo>
                    <a:pt x="0" y="28732"/>
                    <a:pt x="4120" y="18786"/>
                    <a:pt x="11453" y="11453"/>
                  </a:cubicBezTo>
                  <a:cubicBezTo>
                    <a:pt x="18786" y="4120"/>
                    <a:pt x="28732" y="0"/>
                    <a:pt x="39102" y="0"/>
                  </a:cubicBezTo>
                  <a:close/>
                </a:path>
              </a:pathLst>
            </a:custGeom>
            <a:solidFill>
              <a:srgbClr val="85D27D">
                <a:alpha val="60000"/>
              </a:srgbClr>
            </a:solidFill>
            <a:ln w="38100" cap="rnd">
              <a:solidFill>
                <a:srgbClr val="FFFFFF">
                  <a:alpha val="60000"/>
                </a:srgbClr>
              </a:solidFill>
              <a:prstDash val="solid"/>
              <a:round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0" y="28575"/>
              <a:ext cx="2659439" cy="13220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00"/>
                </a:lnSpc>
              </a:pP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8657139" y="2842408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مسجد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074077" y="2842408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جمل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3129377" y="294738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شجرة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764508" y="4817304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جرو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6005218" y="4817304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جراب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3245929" y="4817304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خرج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327371">
            <a:off x="-342936" y="-73803"/>
            <a:ext cx="21309976" cy="6152121"/>
          </a:xfrm>
          <a:custGeom>
            <a:avLst/>
            <a:gdLst/>
            <a:ahLst/>
            <a:cxnLst/>
            <a:rect r="r" b="b" t="t" l="l"/>
            <a:pathLst>
              <a:path h="6152121" w="21309976">
                <a:moveTo>
                  <a:pt x="21309977" y="0"/>
                </a:moveTo>
                <a:lnTo>
                  <a:pt x="0" y="0"/>
                </a:lnTo>
                <a:lnTo>
                  <a:pt x="0" y="6152120"/>
                </a:lnTo>
                <a:lnTo>
                  <a:pt x="21309977" y="6152120"/>
                </a:lnTo>
                <a:lnTo>
                  <a:pt x="21309977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80325" y="3297113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32601" y="3002257"/>
            <a:ext cx="12510713" cy="6353168"/>
          </a:xfrm>
          <a:custGeom>
            <a:avLst/>
            <a:gdLst/>
            <a:ahLst/>
            <a:cxnLst/>
            <a:rect r="r" b="b" t="t" l="l"/>
            <a:pathLst>
              <a:path h="6353168" w="12510713">
                <a:moveTo>
                  <a:pt x="0" y="0"/>
                </a:moveTo>
                <a:lnTo>
                  <a:pt x="12510712" y="0"/>
                </a:lnTo>
                <a:lnTo>
                  <a:pt x="12510712" y="6353168"/>
                </a:lnTo>
                <a:lnTo>
                  <a:pt x="0" y="63531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13" t="0" r="-613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81514" y="4538089"/>
            <a:ext cx="5020428" cy="4654481"/>
          </a:xfrm>
          <a:custGeom>
            <a:avLst/>
            <a:gdLst/>
            <a:ahLst/>
            <a:cxnLst/>
            <a:rect r="r" b="b" t="t" l="l"/>
            <a:pathLst>
              <a:path h="4654481" w="5020428">
                <a:moveTo>
                  <a:pt x="0" y="0"/>
                </a:moveTo>
                <a:lnTo>
                  <a:pt x="5020428" y="0"/>
                </a:lnTo>
                <a:lnTo>
                  <a:pt x="5020428" y="4654481"/>
                </a:lnTo>
                <a:lnTo>
                  <a:pt x="0" y="46544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477657" y="5997461"/>
            <a:ext cx="2372125" cy="2483900"/>
          </a:xfrm>
          <a:custGeom>
            <a:avLst/>
            <a:gdLst/>
            <a:ahLst/>
            <a:cxnLst/>
            <a:rect r="r" b="b" t="t" l="l"/>
            <a:pathLst>
              <a:path h="2483900" w="2372125">
                <a:moveTo>
                  <a:pt x="0" y="0"/>
                </a:moveTo>
                <a:lnTo>
                  <a:pt x="2372125" y="0"/>
                </a:lnTo>
                <a:lnTo>
                  <a:pt x="2372125" y="2483900"/>
                </a:lnTo>
                <a:lnTo>
                  <a:pt x="0" y="24839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673929" y="-3536480"/>
            <a:ext cx="8160670" cy="6538737"/>
          </a:xfrm>
          <a:custGeom>
            <a:avLst/>
            <a:gdLst/>
            <a:ahLst/>
            <a:cxnLst/>
            <a:rect r="r" b="b" t="t" l="l"/>
            <a:pathLst>
              <a:path h="6538737" w="8160670">
                <a:moveTo>
                  <a:pt x="0" y="0"/>
                </a:moveTo>
                <a:lnTo>
                  <a:pt x="8160670" y="0"/>
                </a:lnTo>
                <a:lnTo>
                  <a:pt x="8160670" y="6538737"/>
                </a:lnTo>
                <a:lnTo>
                  <a:pt x="0" y="65387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099812" y="-2820874"/>
            <a:ext cx="8376376" cy="8299746"/>
          </a:xfrm>
          <a:custGeom>
            <a:avLst/>
            <a:gdLst/>
            <a:ahLst/>
            <a:cxnLst/>
            <a:rect r="r" b="b" t="t" l="l"/>
            <a:pathLst>
              <a:path h="8299746" w="8376376">
                <a:moveTo>
                  <a:pt x="0" y="0"/>
                </a:moveTo>
                <a:lnTo>
                  <a:pt x="8376376" y="0"/>
                </a:lnTo>
                <a:lnTo>
                  <a:pt x="8376376" y="8299745"/>
                </a:lnTo>
                <a:lnTo>
                  <a:pt x="0" y="82997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23663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13102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443313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761059" y="-621979"/>
            <a:ext cx="1601469" cy="1725488"/>
          </a:xfrm>
          <a:custGeom>
            <a:avLst/>
            <a:gdLst/>
            <a:ahLst/>
            <a:cxnLst/>
            <a:rect r="r" b="b" t="t" l="l"/>
            <a:pathLst>
              <a:path h="1725488" w="1601469">
                <a:moveTo>
                  <a:pt x="0" y="0"/>
                </a:moveTo>
                <a:lnTo>
                  <a:pt x="1601469" y="0"/>
                </a:lnTo>
                <a:lnTo>
                  <a:pt x="1601469" y="1725488"/>
                </a:lnTo>
                <a:lnTo>
                  <a:pt x="0" y="17254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737810" y="8945902"/>
            <a:ext cx="3216527" cy="1832080"/>
          </a:xfrm>
          <a:custGeom>
            <a:avLst/>
            <a:gdLst/>
            <a:ahLst/>
            <a:cxnLst/>
            <a:rect r="r" b="b" t="t" l="l"/>
            <a:pathLst>
              <a:path h="1832080" w="3216527">
                <a:moveTo>
                  <a:pt x="0" y="0"/>
                </a:moveTo>
                <a:lnTo>
                  <a:pt x="3216528" y="0"/>
                </a:lnTo>
                <a:lnTo>
                  <a:pt x="3216528" y="1832080"/>
                </a:lnTo>
                <a:lnTo>
                  <a:pt x="0" y="1832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312053" y="-212371"/>
            <a:ext cx="3087481" cy="1601631"/>
          </a:xfrm>
          <a:custGeom>
            <a:avLst/>
            <a:gdLst/>
            <a:ahLst/>
            <a:cxnLst/>
            <a:rect r="r" b="b" t="t" l="l"/>
            <a:pathLst>
              <a:path h="1601631" w="3087481">
                <a:moveTo>
                  <a:pt x="0" y="0"/>
                </a:moveTo>
                <a:lnTo>
                  <a:pt x="3087480" y="0"/>
                </a:lnTo>
                <a:lnTo>
                  <a:pt x="3087480" y="1601630"/>
                </a:lnTo>
                <a:lnTo>
                  <a:pt x="0" y="16016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769628" y="350978"/>
            <a:ext cx="1822879" cy="1038282"/>
          </a:xfrm>
          <a:custGeom>
            <a:avLst/>
            <a:gdLst/>
            <a:ahLst/>
            <a:cxnLst/>
            <a:rect r="r" b="b" t="t" l="l"/>
            <a:pathLst>
              <a:path h="1038282" w="1822879">
                <a:moveTo>
                  <a:pt x="0" y="0"/>
                </a:moveTo>
                <a:lnTo>
                  <a:pt x="1822880" y="0"/>
                </a:lnTo>
                <a:lnTo>
                  <a:pt x="1822880" y="1038281"/>
                </a:lnTo>
                <a:lnTo>
                  <a:pt x="0" y="10382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6866697" y="1338524"/>
            <a:ext cx="4554606" cy="767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0472"/>
              </a:lnSpc>
            </a:pPr>
            <a:r>
              <a:rPr lang="ar-EG" sz="50472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ا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058285" y="-1131876"/>
            <a:ext cx="11616340" cy="9307592"/>
          </a:xfrm>
          <a:custGeom>
            <a:avLst/>
            <a:gdLst/>
            <a:ahLst/>
            <a:cxnLst/>
            <a:rect r="r" b="b" t="t" l="l"/>
            <a:pathLst>
              <a:path h="9307592" w="11616340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505585" y="5398696"/>
            <a:ext cx="19764771" cy="4480015"/>
          </a:xfrm>
          <a:custGeom>
            <a:avLst/>
            <a:gdLst/>
            <a:ahLst/>
            <a:cxnLst/>
            <a:rect r="r" b="b" t="t" l="l"/>
            <a:pathLst>
              <a:path h="4480015" w="19764771">
                <a:moveTo>
                  <a:pt x="19764771" y="0"/>
                </a:moveTo>
                <a:lnTo>
                  <a:pt x="0" y="0"/>
                </a:lnTo>
                <a:lnTo>
                  <a:pt x="0" y="4480015"/>
                </a:lnTo>
                <a:lnTo>
                  <a:pt x="19764771" y="4480015"/>
                </a:lnTo>
                <a:lnTo>
                  <a:pt x="19764771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03873" y="8025169"/>
            <a:ext cx="18495745" cy="5339661"/>
          </a:xfrm>
          <a:custGeom>
            <a:avLst/>
            <a:gdLst/>
            <a:ahLst/>
            <a:cxnLst/>
            <a:rect r="r" b="b" t="t" l="l"/>
            <a:pathLst>
              <a:path h="5339661" w="18495745">
                <a:moveTo>
                  <a:pt x="0" y="0"/>
                </a:moveTo>
                <a:lnTo>
                  <a:pt x="18495746" y="0"/>
                </a:lnTo>
                <a:lnTo>
                  <a:pt x="18495746" y="5339661"/>
                </a:lnTo>
                <a:lnTo>
                  <a:pt x="0" y="53396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60481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55235" y="8239877"/>
            <a:ext cx="12587417" cy="4195007"/>
          </a:xfrm>
          <a:custGeom>
            <a:avLst/>
            <a:gdLst/>
            <a:ahLst/>
            <a:cxnLst/>
            <a:rect r="r" b="b" t="t" l="l"/>
            <a:pathLst>
              <a:path h="4195007" w="12587417">
                <a:moveTo>
                  <a:pt x="0" y="0"/>
                </a:moveTo>
                <a:lnTo>
                  <a:pt x="12587417" y="0"/>
                </a:lnTo>
                <a:lnTo>
                  <a:pt x="12587417" y="4195007"/>
                </a:lnTo>
                <a:lnTo>
                  <a:pt x="0" y="41950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09" t="-51445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270057" y="-195022"/>
            <a:ext cx="10544810" cy="6458696"/>
          </a:xfrm>
          <a:custGeom>
            <a:avLst/>
            <a:gdLst/>
            <a:ahLst/>
            <a:cxnLst/>
            <a:rect r="r" b="b" t="t" l="l"/>
            <a:pathLst>
              <a:path h="6458696" w="10544810">
                <a:moveTo>
                  <a:pt x="0" y="0"/>
                </a:moveTo>
                <a:lnTo>
                  <a:pt x="10544810" y="0"/>
                </a:lnTo>
                <a:lnTo>
                  <a:pt x="10544810" y="6458696"/>
                </a:lnTo>
                <a:lnTo>
                  <a:pt x="0" y="64586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664686" y="2595129"/>
            <a:ext cx="8461566" cy="11161175"/>
          </a:xfrm>
          <a:custGeom>
            <a:avLst/>
            <a:gdLst/>
            <a:ahLst/>
            <a:cxnLst/>
            <a:rect r="r" b="b" t="t" l="l"/>
            <a:pathLst>
              <a:path h="11161175" w="8461566">
                <a:moveTo>
                  <a:pt x="0" y="0"/>
                </a:moveTo>
                <a:lnTo>
                  <a:pt x="8461566" y="0"/>
                </a:lnTo>
                <a:lnTo>
                  <a:pt x="8461566" y="11161175"/>
                </a:lnTo>
                <a:lnTo>
                  <a:pt x="0" y="11161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610051" y="-2487256"/>
            <a:ext cx="4642523" cy="4974512"/>
          </a:xfrm>
          <a:custGeom>
            <a:avLst/>
            <a:gdLst/>
            <a:ahLst/>
            <a:cxnLst/>
            <a:rect r="r" b="b" t="t" l="l"/>
            <a:pathLst>
              <a:path h="4974512" w="4642523">
                <a:moveTo>
                  <a:pt x="0" y="0"/>
                </a:moveTo>
                <a:lnTo>
                  <a:pt x="4642523" y="0"/>
                </a:lnTo>
                <a:lnTo>
                  <a:pt x="4642523" y="4974512"/>
                </a:lnTo>
                <a:lnTo>
                  <a:pt x="0" y="49745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-2637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404182" y="1332328"/>
            <a:ext cx="520235" cy="1473591"/>
          </a:xfrm>
          <a:custGeom>
            <a:avLst/>
            <a:gdLst/>
            <a:ahLst/>
            <a:cxnLst/>
            <a:rect r="r" b="b" t="t" l="l"/>
            <a:pathLst>
              <a:path h="1473591" w="520235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367805">
            <a:off x="14619240" y="1460260"/>
            <a:ext cx="520235" cy="1473591"/>
          </a:xfrm>
          <a:custGeom>
            <a:avLst/>
            <a:gdLst/>
            <a:ahLst/>
            <a:cxnLst/>
            <a:rect r="r" b="b" t="t" l="l"/>
            <a:pathLst>
              <a:path h="1473591" w="520235">
                <a:moveTo>
                  <a:pt x="0" y="0"/>
                </a:moveTo>
                <a:lnTo>
                  <a:pt x="520235" y="0"/>
                </a:lnTo>
                <a:lnTo>
                  <a:pt x="520235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2939240">
            <a:off x="13985812" y="1875252"/>
            <a:ext cx="520235" cy="1473591"/>
          </a:xfrm>
          <a:custGeom>
            <a:avLst/>
            <a:gdLst/>
            <a:ahLst/>
            <a:cxnLst/>
            <a:rect r="r" b="b" t="t" l="l"/>
            <a:pathLst>
              <a:path h="1473591" w="520235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6866697" y="1338524"/>
            <a:ext cx="4554606" cy="767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0472"/>
              </a:lnSpc>
            </a:pPr>
            <a:r>
              <a:rPr lang="ar-EG" sz="50472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ح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058285" y="-1131876"/>
            <a:ext cx="11616340" cy="9307592"/>
          </a:xfrm>
          <a:custGeom>
            <a:avLst/>
            <a:gdLst/>
            <a:ahLst/>
            <a:cxnLst/>
            <a:rect r="r" b="b" t="t" l="l"/>
            <a:pathLst>
              <a:path h="9307592" w="11616340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505585" y="5398696"/>
            <a:ext cx="19764771" cy="4480015"/>
          </a:xfrm>
          <a:custGeom>
            <a:avLst/>
            <a:gdLst/>
            <a:ahLst/>
            <a:cxnLst/>
            <a:rect r="r" b="b" t="t" l="l"/>
            <a:pathLst>
              <a:path h="4480015" w="19764771">
                <a:moveTo>
                  <a:pt x="19764771" y="0"/>
                </a:moveTo>
                <a:lnTo>
                  <a:pt x="0" y="0"/>
                </a:lnTo>
                <a:lnTo>
                  <a:pt x="0" y="4480015"/>
                </a:lnTo>
                <a:lnTo>
                  <a:pt x="19764771" y="4480015"/>
                </a:lnTo>
                <a:lnTo>
                  <a:pt x="19764771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03873" y="8025169"/>
            <a:ext cx="18495745" cy="5339661"/>
          </a:xfrm>
          <a:custGeom>
            <a:avLst/>
            <a:gdLst/>
            <a:ahLst/>
            <a:cxnLst/>
            <a:rect r="r" b="b" t="t" l="l"/>
            <a:pathLst>
              <a:path h="5339661" w="18495745">
                <a:moveTo>
                  <a:pt x="0" y="0"/>
                </a:moveTo>
                <a:lnTo>
                  <a:pt x="18495746" y="0"/>
                </a:lnTo>
                <a:lnTo>
                  <a:pt x="18495746" y="5339661"/>
                </a:lnTo>
                <a:lnTo>
                  <a:pt x="0" y="53396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60481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55235" y="8239877"/>
            <a:ext cx="12587417" cy="4195007"/>
          </a:xfrm>
          <a:custGeom>
            <a:avLst/>
            <a:gdLst/>
            <a:ahLst/>
            <a:cxnLst/>
            <a:rect r="r" b="b" t="t" l="l"/>
            <a:pathLst>
              <a:path h="4195007" w="12587417">
                <a:moveTo>
                  <a:pt x="0" y="0"/>
                </a:moveTo>
                <a:lnTo>
                  <a:pt x="12587417" y="0"/>
                </a:lnTo>
                <a:lnTo>
                  <a:pt x="12587417" y="4195007"/>
                </a:lnTo>
                <a:lnTo>
                  <a:pt x="0" y="41950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09" t="-51445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270057" y="-195022"/>
            <a:ext cx="10544810" cy="6458696"/>
          </a:xfrm>
          <a:custGeom>
            <a:avLst/>
            <a:gdLst/>
            <a:ahLst/>
            <a:cxnLst/>
            <a:rect r="r" b="b" t="t" l="l"/>
            <a:pathLst>
              <a:path h="6458696" w="10544810">
                <a:moveTo>
                  <a:pt x="0" y="0"/>
                </a:moveTo>
                <a:lnTo>
                  <a:pt x="10544810" y="0"/>
                </a:lnTo>
                <a:lnTo>
                  <a:pt x="10544810" y="6458696"/>
                </a:lnTo>
                <a:lnTo>
                  <a:pt x="0" y="64586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664686" y="2595129"/>
            <a:ext cx="8461566" cy="11161175"/>
          </a:xfrm>
          <a:custGeom>
            <a:avLst/>
            <a:gdLst/>
            <a:ahLst/>
            <a:cxnLst/>
            <a:rect r="r" b="b" t="t" l="l"/>
            <a:pathLst>
              <a:path h="11161175" w="8461566">
                <a:moveTo>
                  <a:pt x="0" y="0"/>
                </a:moveTo>
                <a:lnTo>
                  <a:pt x="8461566" y="0"/>
                </a:lnTo>
                <a:lnTo>
                  <a:pt x="8461566" y="11161175"/>
                </a:lnTo>
                <a:lnTo>
                  <a:pt x="0" y="11161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610051" y="-2487256"/>
            <a:ext cx="4642523" cy="4974512"/>
          </a:xfrm>
          <a:custGeom>
            <a:avLst/>
            <a:gdLst/>
            <a:ahLst/>
            <a:cxnLst/>
            <a:rect r="r" b="b" t="t" l="l"/>
            <a:pathLst>
              <a:path h="4974512" w="4642523">
                <a:moveTo>
                  <a:pt x="0" y="0"/>
                </a:moveTo>
                <a:lnTo>
                  <a:pt x="4642523" y="0"/>
                </a:lnTo>
                <a:lnTo>
                  <a:pt x="4642523" y="4974512"/>
                </a:lnTo>
                <a:lnTo>
                  <a:pt x="0" y="49745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-2637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404182" y="1332328"/>
            <a:ext cx="520235" cy="1473591"/>
          </a:xfrm>
          <a:custGeom>
            <a:avLst/>
            <a:gdLst/>
            <a:ahLst/>
            <a:cxnLst/>
            <a:rect r="r" b="b" t="t" l="l"/>
            <a:pathLst>
              <a:path h="1473591" w="520235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367805">
            <a:off x="14619240" y="1460260"/>
            <a:ext cx="520235" cy="1473591"/>
          </a:xfrm>
          <a:custGeom>
            <a:avLst/>
            <a:gdLst/>
            <a:ahLst/>
            <a:cxnLst/>
            <a:rect r="r" b="b" t="t" l="l"/>
            <a:pathLst>
              <a:path h="1473591" w="520235">
                <a:moveTo>
                  <a:pt x="0" y="0"/>
                </a:moveTo>
                <a:lnTo>
                  <a:pt x="520235" y="0"/>
                </a:lnTo>
                <a:lnTo>
                  <a:pt x="520235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2939240">
            <a:off x="13985812" y="1875252"/>
            <a:ext cx="520235" cy="1473591"/>
          </a:xfrm>
          <a:custGeom>
            <a:avLst/>
            <a:gdLst/>
            <a:ahLst/>
            <a:cxnLst/>
            <a:rect r="r" b="b" t="t" l="l"/>
            <a:pathLst>
              <a:path h="1473591" w="520235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3122486" y="2197055"/>
            <a:ext cx="10975130" cy="35494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23318"/>
              </a:lnSpc>
            </a:pPr>
            <a:r>
              <a:rPr lang="ar-EG" sz="23318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حـ  ـحـ ـح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708856" y="-1205096"/>
            <a:ext cx="7388162" cy="4525249"/>
          </a:xfrm>
          <a:custGeom>
            <a:avLst/>
            <a:gdLst/>
            <a:ahLst/>
            <a:cxnLst/>
            <a:rect r="r" b="b" t="t" l="l"/>
            <a:pathLst>
              <a:path h="4525249" w="7388162">
                <a:moveTo>
                  <a:pt x="0" y="0"/>
                </a:moveTo>
                <a:lnTo>
                  <a:pt x="7388162" y="0"/>
                </a:lnTo>
                <a:lnTo>
                  <a:pt x="7388162" y="4525250"/>
                </a:lnTo>
                <a:lnTo>
                  <a:pt x="0" y="45252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751913" y="1890260"/>
            <a:ext cx="5512841" cy="2859786"/>
          </a:xfrm>
          <a:custGeom>
            <a:avLst/>
            <a:gdLst/>
            <a:ahLst/>
            <a:cxnLst/>
            <a:rect r="r" b="b" t="t" l="l"/>
            <a:pathLst>
              <a:path h="2859786" w="5512841">
                <a:moveTo>
                  <a:pt x="0" y="0"/>
                </a:moveTo>
                <a:lnTo>
                  <a:pt x="5512841" y="0"/>
                </a:lnTo>
                <a:lnTo>
                  <a:pt x="5512841" y="2859787"/>
                </a:lnTo>
                <a:lnTo>
                  <a:pt x="0" y="28597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6264400" y="3010029"/>
            <a:ext cx="3665236" cy="1901341"/>
          </a:xfrm>
          <a:custGeom>
            <a:avLst/>
            <a:gdLst/>
            <a:ahLst/>
            <a:cxnLst/>
            <a:rect r="r" b="b" t="t" l="l"/>
            <a:pathLst>
              <a:path h="1901341" w="3665236">
                <a:moveTo>
                  <a:pt x="3665236" y="0"/>
                </a:moveTo>
                <a:lnTo>
                  <a:pt x="0" y="0"/>
                </a:lnTo>
                <a:lnTo>
                  <a:pt x="0" y="1901341"/>
                </a:lnTo>
                <a:lnTo>
                  <a:pt x="3665236" y="1901341"/>
                </a:lnTo>
                <a:lnTo>
                  <a:pt x="3665236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-1919058" y="-1515221"/>
            <a:ext cx="7388162" cy="4525249"/>
          </a:xfrm>
          <a:custGeom>
            <a:avLst/>
            <a:gdLst/>
            <a:ahLst/>
            <a:cxnLst/>
            <a:rect r="r" b="b" t="t" l="l"/>
            <a:pathLst>
              <a:path h="4525249" w="7388162">
                <a:moveTo>
                  <a:pt x="7388162" y="0"/>
                </a:moveTo>
                <a:lnTo>
                  <a:pt x="0" y="0"/>
                </a:lnTo>
                <a:lnTo>
                  <a:pt x="0" y="4525250"/>
                </a:lnTo>
                <a:lnTo>
                  <a:pt x="7388162" y="4525250"/>
                </a:lnTo>
                <a:lnTo>
                  <a:pt x="7388162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5790719" y="-945923"/>
            <a:ext cx="8679183" cy="6954195"/>
          </a:xfrm>
          <a:custGeom>
            <a:avLst/>
            <a:gdLst/>
            <a:ahLst/>
            <a:cxnLst/>
            <a:rect r="r" b="b" t="t" l="l"/>
            <a:pathLst>
              <a:path h="6954195" w="8679183">
                <a:moveTo>
                  <a:pt x="0" y="0"/>
                </a:moveTo>
                <a:lnTo>
                  <a:pt x="8679183" y="0"/>
                </a:lnTo>
                <a:lnTo>
                  <a:pt x="8679183" y="6954195"/>
                </a:lnTo>
                <a:lnTo>
                  <a:pt x="0" y="69541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141025" y="3400815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50" y="0"/>
                </a:lnTo>
                <a:lnTo>
                  <a:pt x="24570050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60481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814350" y="3960699"/>
            <a:ext cx="14820200" cy="10300039"/>
          </a:xfrm>
          <a:custGeom>
            <a:avLst/>
            <a:gdLst/>
            <a:ahLst/>
            <a:cxnLst/>
            <a:rect r="r" b="b" t="t" l="l"/>
            <a:pathLst>
              <a:path h="10300039" w="14820200">
                <a:moveTo>
                  <a:pt x="0" y="0"/>
                </a:moveTo>
                <a:lnTo>
                  <a:pt x="14820200" y="0"/>
                </a:lnTo>
                <a:lnTo>
                  <a:pt x="14820200" y="10300039"/>
                </a:lnTo>
                <a:lnTo>
                  <a:pt x="0" y="103000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986676" y="-506577"/>
            <a:ext cx="5690387" cy="4559423"/>
          </a:xfrm>
          <a:custGeom>
            <a:avLst/>
            <a:gdLst/>
            <a:ahLst/>
            <a:cxnLst/>
            <a:rect r="r" b="b" t="t" l="l"/>
            <a:pathLst>
              <a:path h="4559423" w="5690387">
                <a:moveTo>
                  <a:pt x="0" y="0"/>
                </a:moveTo>
                <a:lnTo>
                  <a:pt x="5690388" y="0"/>
                </a:lnTo>
                <a:lnTo>
                  <a:pt x="5690388" y="4559423"/>
                </a:lnTo>
                <a:lnTo>
                  <a:pt x="0" y="45594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63804" y="1028700"/>
            <a:ext cx="3600062" cy="3004950"/>
          </a:xfrm>
          <a:custGeom>
            <a:avLst/>
            <a:gdLst/>
            <a:ahLst/>
            <a:cxnLst/>
            <a:rect r="r" b="b" t="t" l="l"/>
            <a:pathLst>
              <a:path h="3004950" w="3600062">
                <a:moveTo>
                  <a:pt x="0" y="0"/>
                </a:moveTo>
                <a:lnTo>
                  <a:pt x="3600062" y="0"/>
                </a:lnTo>
                <a:lnTo>
                  <a:pt x="3600062" y="3004950"/>
                </a:lnTo>
                <a:lnTo>
                  <a:pt x="0" y="30049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5420151" y="4255051"/>
            <a:ext cx="12375147" cy="6284325"/>
          </a:xfrm>
          <a:custGeom>
            <a:avLst/>
            <a:gdLst/>
            <a:ahLst/>
            <a:cxnLst/>
            <a:rect r="r" b="b" t="t" l="l"/>
            <a:pathLst>
              <a:path h="6284325" w="12375147">
                <a:moveTo>
                  <a:pt x="0" y="0"/>
                </a:moveTo>
                <a:lnTo>
                  <a:pt x="12375147" y="0"/>
                </a:lnTo>
                <a:lnTo>
                  <a:pt x="12375147" y="6284325"/>
                </a:lnTo>
                <a:lnTo>
                  <a:pt x="0" y="62843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613" t="0" r="-613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394478" y="7433088"/>
            <a:ext cx="4345952" cy="2204359"/>
          </a:xfrm>
          <a:custGeom>
            <a:avLst/>
            <a:gdLst/>
            <a:ahLst/>
            <a:cxnLst/>
            <a:rect r="r" b="b" t="t" l="l"/>
            <a:pathLst>
              <a:path h="2204359" w="4345952">
                <a:moveTo>
                  <a:pt x="0" y="0"/>
                </a:moveTo>
                <a:lnTo>
                  <a:pt x="4345952" y="0"/>
                </a:lnTo>
                <a:lnTo>
                  <a:pt x="4345952" y="2204359"/>
                </a:lnTo>
                <a:lnTo>
                  <a:pt x="0" y="22043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-398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5457844" y="3229891"/>
            <a:ext cx="4672737" cy="1057207"/>
          </a:xfrm>
          <a:custGeom>
            <a:avLst/>
            <a:gdLst/>
            <a:ahLst/>
            <a:cxnLst/>
            <a:rect r="r" b="b" t="t" l="l"/>
            <a:pathLst>
              <a:path h="1057207" w="4672737">
                <a:moveTo>
                  <a:pt x="0" y="0"/>
                </a:moveTo>
                <a:lnTo>
                  <a:pt x="4672737" y="0"/>
                </a:lnTo>
                <a:lnTo>
                  <a:pt x="4672737" y="1057207"/>
                </a:lnTo>
                <a:lnTo>
                  <a:pt x="0" y="10572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828663" y="5565318"/>
            <a:ext cx="5796122" cy="4974058"/>
          </a:xfrm>
          <a:custGeom>
            <a:avLst/>
            <a:gdLst/>
            <a:ahLst/>
            <a:cxnLst/>
            <a:rect r="r" b="b" t="t" l="l"/>
            <a:pathLst>
              <a:path h="4974058" w="5796122">
                <a:moveTo>
                  <a:pt x="0" y="0"/>
                </a:moveTo>
                <a:lnTo>
                  <a:pt x="5796122" y="0"/>
                </a:lnTo>
                <a:lnTo>
                  <a:pt x="5796122" y="4974058"/>
                </a:lnTo>
                <a:lnTo>
                  <a:pt x="0" y="49740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1751913" y="4255051"/>
            <a:ext cx="4588439" cy="3980470"/>
          </a:xfrm>
          <a:custGeom>
            <a:avLst/>
            <a:gdLst/>
            <a:ahLst/>
            <a:cxnLst/>
            <a:rect r="r" b="b" t="t" l="l"/>
            <a:pathLst>
              <a:path h="3980470" w="4588439">
                <a:moveTo>
                  <a:pt x="0" y="0"/>
                </a:moveTo>
                <a:lnTo>
                  <a:pt x="4588438" y="0"/>
                </a:lnTo>
                <a:lnTo>
                  <a:pt x="4588438" y="3980470"/>
                </a:lnTo>
                <a:lnTo>
                  <a:pt x="0" y="398047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5568234" y="458645"/>
            <a:ext cx="6177809" cy="1026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79"/>
              </a:lnSpc>
            </a:pPr>
            <a:r>
              <a:rPr lang="en-US" sz="5985">
                <a:solidFill>
                  <a:srgbClr val="3D4F76"/>
                </a:solidFill>
                <a:latin typeface="Lilita One"/>
                <a:ea typeface="Lilita One"/>
                <a:cs typeface="Lilita One"/>
                <a:sym typeface="Lilita One"/>
              </a:rPr>
              <a:t>Spot the letter Haa 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1649892" y="2288191"/>
            <a:ext cx="10097558" cy="5128210"/>
            <a:chOff x="0" y="0"/>
            <a:chExt cx="2659439" cy="135064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659439" cy="1350640"/>
            </a:xfrm>
            <a:custGeom>
              <a:avLst/>
              <a:gdLst/>
              <a:ahLst/>
              <a:cxnLst/>
              <a:rect r="r" b="b" t="t" l="l"/>
              <a:pathLst>
                <a:path h="1350640" w="2659439">
                  <a:moveTo>
                    <a:pt x="39102" y="0"/>
                  </a:moveTo>
                  <a:lnTo>
                    <a:pt x="2620337" y="0"/>
                  </a:lnTo>
                  <a:cubicBezTo>
                    <a:pt x="2630707" y="0"/>
                    <a:pt x="2640653" y="4120"/>
                    <a:pt x="2647986" y="11453"/>
                  </a:cubicBezTo>
                  <a:cubicBezTo>
                    <a:pt x="2655319" y="18786"/>
                    <a:pt x="2659439" y="28732"/>
                    <a:pt x="2659439" y="39102"/>
                  </a:cubicBezTo>
                  <a:lnTo>
                    <a:pt x="2659439" y="1311537"/>
                  </a:lnTo>
                  <a:cubicBezTo>
                    <a:pt x="2659439" y="1321908"/>
                    <a:pt x="2655319" y="1331854"/>
                    <a:pt x="2647986" y="1339187"/>
                  </a:cubicBezTo>
                  <a:cubicBezTo>
                    <a:pt x="2640653" y="1346520"/>
                    <a:pt x="2630707" y="1350640"/>
                    <a:pt x="2620337" y="1350640"/>
                  </a:cubicBezTo>
                  <a:lnTo>
                    <a:pt x="39102" y="1350640"/>
                  </a:lnTo>
                  <a:cubicBezTo>
                    <a:pt x="28732" y="1350640"/>
                    <a:pt x="18786" y="1346520"/>
                    <a:pt x="11453" y="1339187"/>
                  </a:cubicBezTo>
                  <a:cubicBezTo>
                    <a:pt x="4120" y="1331854"/>
                    <a:pt x="0" y="1321908"/>
                    <a:pt x="0" y="1311537"/>
                  </a:cubicBezTo>
                  <a:lnTo>
                    <a:pt x="0" y="39102"/>
                  </a:lnTo>
                  <a:cubicBezTo>
                    <a:pt x="0" y="28732"/>
                    <a:pt x="4120" y="18786"/>
                    <a:pt x="11453" y="11453"/>
                  </a:cubicBezTo>
                  <a:cubicBezTo>
                    <a:pt x="18786" y="4120"/>
                    <a:pt x="28732" y="0"/>
                    <a:pt x="39102" y="0"/>
                  </a:cubicBezTo>
                  <a:close/>
                </a:path>
              </a:pathLst>
            </a:custGeom>
            <a:solidFill>
              <a:srgbClr val="85D27D">
                <a:alpha val="60000"/>
              </a:srgbClr>
            </a:solidFill>
            <a:ln w="38100" cap="rnd">
              <a:solidFill>
                <a:srgbClr val="FFFFFF">
                  <a:alpha val="60000"/>
                </a:srgbClr>
              </a:solidFill>
              <a:prstDash val="solid"/>
              <a:round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28575"/>
              <a:ext cx="2659439" cy="13220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00"/>
                </a:lnSpc>
              </a:pP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8657139" y="2842408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حسن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840660" y="2866718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حرارة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888464" y="2866718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فتح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657139" y="514350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تمساح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986676" y="514350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محراث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2888464" y="514350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حور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918748" y="2100183"/>
            <a:ext cx="4677750" cy="2865122"/>
          </a:xfrm>
          <a:custGeom>
            <a:avLst/>
            <a:gdLst/>
            <a:ahLst/>
            <a:cxnLst/>
            <a:rect r="r" b="b" t="t" l="l"/>
            <a:pathLst>
              <a:path h="2865122" w="4677750">
                <a:moveTo>
                  <a:pt x="0" y="0"/>
                </a:moveTo>
                <a:lnTo>
                  <a:pt x="4677750" y="0"/>
                </a:lnTo>
                <a:lnTo>
                  <a:pt x="4677750" y="2865122"/>
                </a:lnTo>
                <a:lnTo>
                  <a:pt x="0" y="28651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55407" y="5711653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6048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324699" y="297443"/>
            <a:ext cx="5518638" cy="3235302"/>
          </a:xfrm>
          <a:custGeom>
            <a:avLst/>
            <a:gdLst/>
            <a:ahLst/>
            <a:cxnLst/>
            <a:rect r="r" b="b" t="t" l="l"/>
            <a:pathLst>
              <a:path h="3235302" w="5518638">
                <a:moveTo>
                  <a:pt x="0" y="0"/>
                </a:moveTo>
                <a:lnTo>
                  <a:pt x="5518638" y="0"/>
                </a:lnTo>
                <a:lnTo>
                  <a:pt x="5518638" y="3235301"/>
                </a:lnTo>
                <a:lnTo>
                  <a:pt x="0" y="32353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487120" y="-343395"/>
            <a:ext cx="10270952" cy="8229600"/>
          </a:xfrm>
          <a:custGeom>
            <a:avLst/>
            <a:gdLst/>
            <a:ahLst/>
            <a:cxnLst/>
            <a:rect r="r" b="b" t="t" l="l"/>
            <a:pathLst>
              <a:path h="8229600" w="10270952">
                <a:moveTo>
                  <a:pt x="0" y="0"/>
                </a:moveTo>
                <a:lnTo>
                  <a:pt x="10270952" y="0"/>
                </a:lnTo>
                <a:lnTo>
                  <a:pt x="102709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866924" y="5424427"/>
            <a:ext cx="3632565" cy="2303269"/>
          </a:xfrm>
          <a:custGeom>
            <a:avLst/>
            <a:gdLst/>
            <a:ahLst/>
            <a:cxnLst/>
            <a:rect r="r" b="b" t="t" l="l"/>
            <a:pathLst>
              <a:path h="2303269" w="3632565">
                <a:moveTo>
                  <a:pt x="0" y="0"/>
                </a:moveTo>
                <a:lnTo>
                  <a:pt x="3632566" y="0"/>
                </a:lnTo>
                <a:lnTo>
                  <a:pt x="3632566" y="2303268"/>
                </a:lnTo>
                <a:lnTo>
                  <a:pt x="0" y="23032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028700" y="719337"/>
            <a:ext cx="4991028" cy="3275362"/>
          </a:xfrm>
          <a:custGeom>
            <a:avLst/>
            <a:gdLst/>
            <a:ahLst/>
            <a:cxnLst/>
            <a:rect r="r" b="b" t="t" l="l"/>
            <a:pathLst>
              <a:path h="3275362" w="4991028">
                <a:moveTo>
                  <a:pt x="4991028" y="0"/>
                </a:moveTo>
                <a:lnTo>
                  <a:pt x="0" y="0"/>
                </a:lnTo>
                <a:lnTo>
                  <a:pt x="0" y="3275362"/>
                </a:lnTo>
                <a:lnTo>
                  <a:pt x="4991028" y="3275362"/>
                </a:lnTo>
                <a:lnTo>
                  <a:pt x="4991028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2128229" y="6933702"/>
            <a:ext cx="20416229" cy="12224217"/>
          </a:xfrm>
          <a:custGeom>
            <a:avLst/>
            <a:gdLst/>
            <a:ahLst/>
            <a:cxnLst/>
            <a:rect r="r" b="b" t="t" l="l"/>
            <a:pathLst>
              <a:path h="12224217" w="20416229">
                <a:moveTo>
                  <a:pt x="0" y="0"/>
                </a:moveTo>
                <a:lnTo>
                  <a:pt x="20416229" y="0"/>
                </a:lnTo>
                <a:lnTo>
                  <a:pt x="20416229" y="12224217"/>
                </a:lnTo>
                <a:lnTo>
                  <a:pt x="0" y="122242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1155988" y="4304062"/>
            <a:ext cx="5598640" cy="7164285"/>
          </a:xfrm>
          <a:custGeom>
            <a:avLst/>
            <a:gdLst/>
            <a:ahLst/>
            <a:cxnLst/>
            <a:rect r="r" b="b" t="t" l="l"/>
            <a:pathLst>
              <a:path h="7164285" w="5598640">
                <a:moveTo>
                  <a:pt x="0" y="0"/>
                </a:moveTo>
                <a:lnTo>
                  <a:pt x="5598640" y="0"/>
                </a:lnTo>
                <a:lnTo>
                  <a:pt x="5598640" y="7164286"/>
                </a:lnTo>
                <a:lnTo>
                  <a:pt x="0" y="7164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098157" y="4511535"/>
            <a:ext cx="2667403" cy="4844333"/>
          </a:xfrm>
          <a:custGeom>
            <a:avLst/>
            <a:gdLst/>
            <a:ahLst/>
            <a:cxnLst/>
            <a:rect r="r" b="b" t="t" l="l"/>
            <a:pathLst>
              <a:path h="4844333" w="2667403">
                <a:moveTo>
                  <a:pt x="0" y="0"/>
                </a:moveTo>
                <a:lnTo>
                  <a:pt x="2667403" y="0"/>
                </a:lnTo>
                <a:lnTo>
                  <a:pt x="2667403" y="4844333"/>
                </a:lnTo>
                <a:lnTo>
                  <a:pt x="0" y="48443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8079885" y="7529976"/>
            <a:ext cx="3883133" cy="2757024"/>
          </a:xfrm>
          <a:custGeom>
            <a:avLst/>
            <a:gdLst/>
            <a:ahLst/>
            <a:cxnLst/>
            <a:rect r="r" b="b" t="t" l="l"/>
            <a:pathLst>
              <a:path h="2757024" w="3883133">
                <a:moveTo>
                  <a:pt x="3883133" y="0"/>
                </a:moveTo>
                <a:lnTo>
                  <a:pt x="0" y="0"/>
                </a:lnTo>
                <a:lnTo>
                  <a:pt x="0" y="2757024"/>
                </a:lnTo>
                <a:lnTo>
                  <a:pt x="3883133" y="2757024"/>
                </a:lnTo>
                <a:lnTo>
                  <a:pt x="3883133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10995652" y="6296994"/>
            <a:ext cx="7846192" cy="4393867"/>
          </a:xfrm>
          <a:custGeom>
            <a:avLst/>
            <a:gdLst/>
            <a:ahLst/>
            <a:cxnLst/>
            <a:rect r="r" b="b" t="t" l="l"/>
            <a:pathLst>
              <a:path h="4393867" w="7846192">
                <a:moveTo>
                  <a:pt x="7846192" y="0"/>
                </a:moveTo>
                <a:lnTo>
                  <a:pt x="0" y="0"/>
                </a:lnTo>
                <a:lnTo>
                  <a:pt x="0" y="4393867"/>
                </a:lnTo>
                <a:lnTo>
                  <a:pt x="7846192" y="4393867"/>
                </a:lnTo>
                <a:lnTo>
                  <a:pt x="7846192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1518321">
            <a:off x="12858368" y="7676606"/>
            <a:ext cx="1229423" cy="1231881"/>
          </a:xfrm>
          <a:custGeom>
            <a:avLst/>
            <a:gdLst/>
            <a:ahLst/>
            <a:cxnLst/>
            <a:rect r="r" b="b" t="t" l="l"/>
            <a:pathLst>
              <a:path h="1231881" w="1229423">
                <a:moveTo>
                  <a:pt x="0" y="0"/>
                </a:moveTo>
                <a:lnTo>
                  <a:pt x="1229423" y="0"/>
                </a:lnTo>
                <a:lnTo>
                  <a:pt x="1229423" y="1231882"/>
                </a:lnTo>
                <a:lnTo>
                  <a:pt x="0" y="123188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329618" y="-1637173"/>
            <a:ext cx="3611006" cy="3869230"/>
          </a:xfrm>
          <a:custGeom>
            <a:avLst/>
            <a:gdLst/>
            <a:ahLst/>
            <a:cxnLst/>
            <a:rect r="r" b="b" t="t" l="l"/>
            <a:pathLst>
              <a:path h="3869230" w="3611006">
                <a:moveTo>
                  <a:pt x="0" y="0"/>
                </a:moveTo>
                <a:lnTo>
                  <a:pt x="3611006" y="0"/>
                </a:lnTo>
                <a:lnTo>
                  <a:pt x="3611006" y="3869231"/>
                </a:lnTo>
                <a:lnTo>
                  <a:pt x="0" y="386923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-2637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918748" y="4116894"/>
            <a:ext cx="4127059" cy="2053212"/>
          </a:xfrm>
          <a:custGeom>
            <a:avLst/>
            <a:gdLst/>
            <a:ahLst/>
            <a:cxnLst/>
            <a:rect r="r" b="b" t="t" l="l"/>
            <a:pathLst>
              <a:path h="2053212" w="4127059">
                <a:moveTo>
                  <a:pt x="0" y="0"/>
                </a:moveTo>
                <a:lnTo>
                  <a:pt x="4127059" y="0"/>
                </a:lnTo>
                <a:lnTo>
                  <a:pt x="4127059" y="2053212"/>
                </a:lnTo>
                <a:lnTo>
                  <a:pt x="0" y="205321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6866697" y="1338524"/>
            <a:ext cx="4554606" cy="767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0472"/>
              </a:lnSpc>
            </a:pPr>
            <a:r>
              <a:rPr lang="ar-EG" sz="50472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خ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918748" y="2100183"/>
            <a:ext cx="4677750" cy="2865122"/>
          </a:xfrm>
          <a:custGeom>
            <a:avLst/>
            <a:gdLst/>
            <a:ahLst/>
            <a:cxnLst/>
            <a:rect r="r" b="b" t="t" l="l"/>
            <a:pathLst>
              <a:path h="2865122" w="4677750">
                <a:moveTo>
                  <a:pt x="0" y="0"/>
                </a:moveTo>
                <a:lnTo>
                  <a:pt x="4677750" y="0"/>
                </a:lnTo>
                <a:lnTo>
                  <a:pt x="4677750" y="2865122"/>
                </a:lnTo>
                <a:lnTo>
                  <a:pt x="0" y="28651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55407" y="5711653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6048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324699" y="297443"/>
            <a:ext cx="5518638" cy="3235302"/>
          </a:xfrm>
          <a:custGeom>
            <a:avLst/>
            <a:gdLst/>
            <a:ahLst/>
            <a:cxnLst/>
            <a:rect r="r" b="b" t="t" l="l"/>
            <a:pathLst>
              <a:path h="3235302" w="5518638">
                <a:moveTo>
                  <a:pt x="0" y="0"/>
                </a:moveTo>
                <a:lnTo>
                  <a:pt x="5518638" y="0"/>
                </a:lnTo>
                <a:lnTo>
                  <a:pt x="5518638" y="3235301"/>
                </a:lnTo>
                <a:lnTo>
                  <a:pt x="0" y="32353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487120" y="-343395"/>
            <a:ext cx="10270952" cy="8229600"/>
          </a:xfrm>
          <a:custGeom>
            <a:avLst/>
            <a:gdLst/>
            <a:ahLst/>
            <a:cxnLst/>
            <a:rect r="r" b="b" t="t" l="l"/>
            <a:pathLst>
              <a:path h="8229600" w="10270952">
                <a:moveTo>
                  <a:pt x="0" y="0"/>
                </a:moveTo>
                <a:lnTo>
                  <a:pt x="10270952" y="0"/>
                </a:lnTo>
                <a:lnTo>
                  <a:pt x="102709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866924" y="5424427"/>
            <a:ext cx="3632565" cy="2303269"/>
          </a:xfrm>
          <a:custGeom>
            <a:avLst/>
            <a:gdLst/>
            <a:ahLst/>
            <a:cxnLst/>
            <a:rect r="r" b="b" t="t" l="l"/>
            <a:pathLst>
              <a:path h="2303269" w="3632565">
                <a:moveTo>
                  <a:pt x="0" y="0"/>
                </a:moveTo>
                <a:lnTo>
                  <a:pt x="3632566" y="0"/>
                </a:lnTo>
                <a:lnTo>
                  <a:pt x="3632566" y="2303268"/>
                </a:lnTo>
                <a:lnTo>
                  <a:pt x="0" y="23032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028700" y="719337"/>
            <a:ext cx="4991028" cy="3275362"/>
          </a:xfrm>
          <a:custGeom>
            <a:avLst/>
            <a:gdLst/>
            <a:ahLst/>
            <a:cxnLst/>
            <a:rect r="r" b="b" t="t" l="l"/>
            <a:pathLst>
              <a:path h="3275362" w="4991028">
                <a:moveTo>
                  <a:pt x="4991028" y="0"/>
                </a:moveTo>
                <a:lnTo>
                  <a:pt x="0" y="0"/>
                </a:lnTo>
                <a:lnTo>
                  <a:pt x="0" y="3275362"/>
                </a:lnTo>
                <a:lnTo>
                  <a:pt x="4991028" y="3275362"/>
                </a:lnTo>
                <a:lnTo>
                  <a:pt x="4991028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2128229" y="6933702"/>
            <a:ext cx="20416229" cy="12224217"/>
          </a:xfrm>
          <a:custGeom>
            <a:avLst/>
            <a:gdLst/>
            <a:ahLst/>
            <a:cxnLst/>
            <a:rect r="r" b="b" t="t" l="l"/>
            <a:pathLst>
              <a:path h="12224217" w="20416229">
                <a:moveTo>
                  <a:pt x="0" y="0"/>
                </a:moveTo>
                <a:lnTo>
                  <a:pt x="20416229" y="0"/>
                </a:lnTo>
                <a:lnTo>
                  <a:pt x="20416229" y="12224217"/>
                </a:lnTo>
                <a:lnTo>
                  <a:pt x="0" y="122242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1155988" y="4304062"/>
            <a:ext cx="5598640" cy="7164285"/>
          </a:xfrm>
          <a:custGeom>
            <a:avLst/>
            <a:gdLst/>
            <a:ahLst/>
            <a:cxnLst/>
            <a:rect r="r" b="b" t="t" l="l"/>
            <a:pathLst>
              <a:path h="7164285" w="5598640">
                <a:moveTo>
                  <a:pt x="0" y="0"/>
                </a:moveTo>
                <a:lnTo>
                  <a:pt x="5598640" y="0"/>
                </a:lnTo>
                <a:lnTo>
                  <a:pt x="5598640" y="7164286"/>
                </a:lnTo>
                <a:lnTo>
                  <a:pt x="0" y="7164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098157" y="4511535"/>
            <a:ext cx="2667403" cy="4844333"/>
          </a:xfrm>
          <a:custGeom>
            <a:avLst/>
            <a:gdLst/>
            <a:ahLst/>
            <a:cxnLst/>
            <a:rect r="r" b="b" t="t" l="l"/>
            <a:pathLst>
              <a:path h="4844333" w="2667403">
                <a:moveTo>
                  <a:pt x="0" y="0"/>
                </a:moveTo>
                <a:lnTo>
                  <a:pt x="2667403" y="0"/>
                </a:lnTo>
                <a:lnTo>
                  <a:pt x="2667403" y="4844333"/>
                </a:lnTo>
                <a:lnTo>
                  <a:pt x="0" y="48443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8079885" y="7529976"/>
            <a:ext cx="3883133" cy="2757024"/>
          </a:xfrm>
          <a:custGeom>
            <a:avLst/>
            <a:gdLst/>
            <a:ahLst/>
            <a:cxnLst/>
            <a:rect r="r" b="b" t="t" l="l"/>
            <a:pathLst>
              <a:path h="2757024" w="3883133">
                <a:moveTo>
                  <a:pt x="3883133" y="0"/>
                </a:moveTo>
                <a:lnTo>
                  <a:pt x="0" y="0"/>
                </a:lnTo>
                <a:lnTo>
                  <a:pt x="0" y="2757024"/>
                </a:lnTo>
                <a:lnTo>
                  <a:pt x="3883133" y="2757024"/>
                </a:lnTo>
                <a:lnTo>
                  <a:pt x="3883133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10995652" y="6296994"/>
            <a:ext cx="7846192" cy="4393867"/>
          </a:xfrm>
          <a:custGeom>
            <a:avLst/>
            <a:gdLst/>
            <a:ahLst/>
            <a:cxnLst/>
            <a:rect r="r" b="b" t="t" l="l"/>
            <a:pathLst>
              <a:path h="4393867" w="7846192">
                <a:moveTo>
                  <a:pt x="7846192" y="0"/>
                </a:moveTo>
                <a:lnTo>
                  <a:pt x="0" y="0"/>
                </a:lnTo>
                <a:lnTo>
                  <a:pt x="0" y="4393867"/>
                </a:lnTo>
                <a:lnTo>
                  <a:pt x="7846192" y="4393867"/>
                </a:lnTo>
                <a:lnTo>
                  <a:pt x="7846192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1518321">
            <a:off x="12858368" y="7676606"/>
            <a:ext cx="1229423" cy="1231881"/>
          </a:xfrm>
          <a:custGeom>
            <a:avLst/>
            <a:gdLst/>
            <a:ahLst/>
            <a:cxnLst/>
            <a:rect r="r" b="b" t="t" l="l"/>
            <a:pathLst>
              <a:path h="1231881" w="1229423">
                <a:moveTo>
                  <a:pt x="0" y="0"/>
                </a:moveTo>
                <a:lnTo>
                  <a:pt x="1229423" y="0"/>
                </a:lnTo>
                <a:lnTo>
                  <a:pt x="1229423" y="1231882"/>
                </a:lnTo>
                <a:lnTo>
                  <a:pt x="0" y="123188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329618" y="-1637173"/>
            <a:ext cx="3611006" cy="3869230"/>
          </a:xfrm>
          <a:custGeom>
            <a:avLst/>
            <a:gdLst/>
            <a:ahLst/>
            <a:cxnLst/>
            <a:rect r="r" b="b" t="t" l="l"/>
            <a:pathLst>
              <a:path h="3869230" w="3611006">
                <a:moveTo>
                  <a:pt x="0" y="0"/>
                </a:moveTo>
                <a:lnTo>
                  <a:pt x="3611006" y="0"/>
                </a:lnTo>
                <a:lnTo>
                  <a:pt x="3611006" y="3869231"/>
                </a:lnTo>
                <a:lnTo>
                  <a:pt x="0" y="386923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-2637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918748" y="4116894"/>
            <a:ext cx="4127059" cy="2053212"/>
          </a:xfrm>
          <a:custGeom>
            <a:avLst/>
            <a:gdLst/>
            <a:ahLst/>
            <a:cxnLst/>
            <a:rect r="r" b="b" t="t" l="l"/>
            <a:pathLst>
              <a:path h="2053212" w="4127059">
                <a:moveTo>
                  <a:pt x="0" y="0"/>
                </a:moveTo>
                <a:lnTo>
                  <a:pt x="4127059" y="0"/>
                </a:lnTo>
                <a:lnTo>
                  <a:pt x="4127059" y="2053212"/>
                </a:lnTo>
                <a:lnTo>
                  <a:pt x="0" y="205321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5224986" y="1763904"/>
            <a:ext cx="9283876" cy="35376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23240"/>
              </a:lnSpc>
            </a:pPr>
            <a:r>
              <a:rPr lang="ar-EG" sz="23240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خـ ـخـ ـخ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505452" y="-1598360"/>
            <a:ext cx="4983899" cy="2921811"/>
          </a:xfrm>
          <a:custGeom>
            <a:avLst/>
            <a:gdLst/>
            <a:ahLst/>
            <a:cxnLst/>
            <a:rect r="r" b="b" t="t" l="l"/>
            <a:pathLst>
              <a:path h="2921811" w="4983899">
                <a:moveTo>
                  <a:pt x="0" y="0"/>
                </a:moveTo>
                <a:lnTo>
                  <a:pt x="4983899" y="0"/>
                </a:lnTo>
                <a:lnTo>
                  <a:pt x="4983899" y="2921811"/>
                </a:lnTo>
                <a:lnTo>
                  <a:pt x="0" y="29218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429929" y="743063"/>
            <a:ext cx="26645887" cy="9871866"/>
          </a:xfrm>
          <a:custGeom>
            <a:avLst/>
            <a:gdLst/>
            <a:ahLst/>
            <a:cxnLst/>
            <a:rect r="r" b="b" t="t" l="l"/>
            <a:pathLst>
              <a:path h="9871866" w="26645887">
                <a:moveTo>
                  <a:pt x="0" y="0"/>
                </a:moveTo>
                <a:lnTo>
                  <a:pt x="26645887" y="0"/>
                </a:lnTo>
                <a:lnTo>
                  <a:pt x="26645887" y="9871866"/>
                </a:lnTo>
                <a:lnTo>
                  <a:pt x="0" y="98718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105945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25789" y="2170541"/>
            <a:ext cx="17727124" cy="9002156"/>
          </a:xfrm>
          <a:custGeom>
            <a:avLst/>
            <a:gdLst/>
            <a:ahLst/>
            <a:cxnLst/>
            <a:rect r="r" b="b" t="t" l="l"/>
            <a:pathLst>
              <a:path h="9002156" w="17727124">
                <a:moveTo>
                  <a:pt x="0" y="0"/>
                </a:moveTo>
                <a:lnTo>
                  <a:pt x="17727124" y="0"/>
                </a:lnTo>
                <a:lnTo>
                  <a:pt x="17727124" y="9002156"/>
                </a:lnTo>
                <a:lnTo>
                  <a:pt x="0" y="90021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13" t="0" r="-613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16631" y="8200060"/>
            <a:ext cx="11841151" cy="8229600"/>
          </a:xfrm>
          <a:custGeom>
            <a:avLst/>
            <a:gdLst/>
            <a:ahLst/>
            <a:cxnLst/>
            <a:rect r="r" b="b" t="t" l="l"/>
            <a:pathLst>
              <a:path h="8229600" w="11841151">
                <a:moveTo>
                  <a:pt x="0" y="0"/>
                </a:moveTo>
                <a:lnTo>
                  <a:pt x="11841151" y="0"/>
                </a:lnTo>
                <a:lnTo>
                  <a:pt x="118411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8186783" y="-5152533"/>
            <a:ext cx="12861236" cy="10305065"/>
          </a:xfrm>
          <a:custGeom>
            <a:avLst/>
            <a:gdLst/>
            <a:ahLst/>
            <a:cxnLst/>
            <a:rect r="r" b="b" t="t" l="l"/>
            <a:pathLst>
              <a:path h="10305065" w="12861236">
                <a:moveTo>
                  <a:pt x="0" y="0"/>
                </a:moveTo>
                <a:lnTo>
                  <a:pt x="12861236" y="0"/>
                </a:lnTo>
                <a:lnTo>
                  <a:pt x="12861236" y="10305066"/>
                </a:lnTo>
                <a:lnTo>
                  <a:pt x="0" y="103050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409230" y="6685033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7"/>
                </a:lnTo>
                <a:lnTo>
                  <a:pt x="0" y="2826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676313" y="-278180"/>
            <a:ext cx="4113599" cy="2133929"/>
          </a:xfrm>
          <a:custGeom>
            <a:avLst/>
            <a:gdLst/>
            <a:ahLst/>
            <a:cxnLst/>
            <a:rect r="r" b="b" t="t" l="l"/>
            <a:pathLst>
              <a:path h="2133929" w="4113599">
                <a:moveTo>
                  <a:pt x="0" y="0"/>
                </a:moveTo>
                <a:lnTo>
                  <a:pt x="4113599" y="0"/>
                </a:lnTo>
                <a:lnTo>
                  <a:pt x="4113599" y="2133929"/>
                </a:lnTo>
                <a:lnTo>
                  <a:pt x="0" y="21339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950660" y="472397"/>
            <a:ext cx="2428709" cy="1383352"/>
          </a:xfrm>
          <a:custGeom>
            <a:avLst/>
            <a:gdLst/>
            <a:ahLst/>
            <a:cxnLst/>
            <a:rect r="r" b="b" t="t" l="l"/>
            <a:pathLst>
              <a:path h="1383352" w="2428709">
                <a:moveTo>
                  <a:pt x="0" y="0"/>
                </a:moveTo>
                <a:lnTo>
                  <a:pt x="2428709" y="0"/>
                </a:lnTo>
                <a:lnTo>
                  <a:pt x="2428709" y="1383352"/>
                </a:lnTo>
                <a:lnTo>
                  <a:pt x="0" y="13833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663755" y="5829193"/>
            <a:ext cx="2573809" cy="5252603"/>
          </a:xfrm>
          <a:custGeom>
            <a:avLst/>
            <a:gdLst/>
            <a:ahLst/>
            <a:cxnLst/>
            <a:rect r="r" b="b" t="t" l="l"/>
            <a:pathLst>
              <a:path h="5252603" w="2573809">
                <a:moveTo>
                  <a:pt x="0" y="0"/>
                </a:moveTo>
                <a:lnTo>
                  <a:pt x="2573809" y="0"/>
                </a:lnTo>
                <a:lnTo>
                  <a:pt x="2573809" y="5252603"/>
                </a:lnTo>
                <a:lnTo>
                  <a:pt x="0" y="52526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5386982" y="458645"/>
            <a:ext cx="6540314" cy="1026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79"/>
              </a:lnSpc>
            </a:pPr>
            <a:r>
              <a:rPr lang="en-US" sz="5985">
                <a:solidFill>
                  <a:srgbClr val="3D4F76"/>
                </a:solidFill>
                <a:latin typeface="Lilita One"/>
                <a:ea typeface="Lilita One"/>
                <a:cs typeface="Lilita One"/>
                <a:sym typeface="Lilita One"/>
              </a:rPr>
              <a:t>Spot the letter Khaa 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649892" y="2288191"/>
            <a:ext cx="10097558" cy="5128210"/>
            <a:chOff x="0" y="0"/>
            <a:chExt cx="2659439" cy="135064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659439" cy="1350640"/>
            </a:xfrm>
            <a:custGeom>
              <a:avLst/>
              <a:gdLst/>
              <a:ahLst/>
              <a:cxnLst/>
              <a:rect r="r" b="b" t="t" l="l"/>
              <a:pathLst>
                <a:path h="1350640" w="2659439">
                  <a:moveTo>
                    <a:pt x="39102" y="0"/>
                  </a:moveTo>
                  <a:lnTo>
                    <a:pt x="2620337" y="0"/>
                  </a:lnTo>
                  <a:cubicBezTo>
                    <a:pt x="2630707" y="0"/>
                    <a:pt x="2640653" y="4120"/>
                    <a:pt x="2647986" y="11453"/>
                  </a:cubicBezTo>
                  <a:cubicBezTo>
                    <a:pt x="2655319" y="18786"/>
                    <a:pt x="2659439" y="28732"/>
                    <a:pt x="2659439" y="39102"/>
                  </a:cubicBezTo>
                  <a:lnTo>
                    <a:pt x="2659439" y="1311537"/>
                  </a:lnTo>
                  <a:cubicBezTo>
                    <a:pt x="2659439" y="1321908"/>
                    <a:pt x="2655319" y="1331854"/>
                    <a:pt x="2647986" y="1339187"/>
                  </a:cubicBezTo>
                  <a:cubicBezTo>
                    <a:pt x="2640653" y="1346520"/>
                    <a:pt x="2630707" y="1350640"/>
                    <a:pt x="2620337" y="1350640"/>
                  </a:cubicBezTo>
                  <a:lnTo>
                    <a:pt x="39102" y="1350640"/>
                  </a:lnTo>
                  <a:cubicBezTo>
                    <a:pt x="28732" y="1350640"/>
                    <a:pt x="18786" y="1346520"/>
                    <a:pt x="11453" y="1339187"/>
                  </a:cubicBezTo>
                  <a:cubicBezTo>
                    <a:pt x="4120" y="1331854"/>
                    <a:pt x="0" y="1321908"/>
                    <a:pt x="0" y="1311537"/>
                  </a:cubicBezTo>
                  <a:lnTo>
                    <a:pt x="0" y="39102"/>
                  </a:lnTo>
                  <a:cubicBezTo>
                    <a:pt x="0" y="28732"/>
                    <a:pt x="4120" y="18786"/>
                    <a:pt x="11453" y="11453"/>
                  </a:cubicBezTo>
                  <a:cubicBezTo>
                    <a:pt x="18786" y="4120"/>
                    <a:pt x="28732" y="0"/>
                    <a:pt x="39102" y="0"/>
                  </a:cubicBezTo>
                  <a:close/>
                </a:path>
              </a:pathLst>
            </a:custGeom>
            <a:solidFill>
              <a:srgbClr val="85D27D">
                <a:alpha val="60000"/>
              </a:srgbClr>
            </a:solidFill>
            <a:ln w="38100" cap="rnd">
              <a:solidFill>
                <a:srgbClr val="FFFFFF">
                  <a:alpha val="60000"/>
                </a:srgbClr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28575"/>
              <a:ext cx="2659439" cy="13220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00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8186545" y="2823813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خرج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613320" y="2823813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فخر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038727" y="2823813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خوار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186545" y="4389021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خروف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613320" y="439886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فرخ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038727" y="439886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مخرج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12513295" y="4065802"/>
            <a:ext cx="3332640" cy="5192498"/>
          </a:xfrm>
          <a:custGeom>
            <a:avLst/>
            <a:gdLst/>
            <a:ahLst/>
            <a:cxnLst/>
            <a:rect r="r" b="b" t="t" l="l"/>
            <a:pathLst>
              <a:path h="5192498" w="3332640">
                <a:moveTo>
                  <a:pt x="0" y="0"/>
                </a:moveTo>
                <a:lnTo>
                  <a:pt x="3332640" y="0"/>
                </a:lnTo>
                <a:lnTo>
                  <a:pt x="3332640" y="5192498"/>
                </a:lnTo>
                <a:lnTo>
                  <a:pt x="0" y="5192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327371">
            <a:off x="-342936" y="-73803"/>
            <a:ext cx="21309976" cy="6152121"/>
          </a:xfrm>
          <a:custGeom>
            <a:avLst/>
            <a:gdLst/>
            <a:ahLst/>
            <a:cxnLst/>
            <a:rect r="r" b="b" t="t" l="l"/>
            <a:pathLst>
              <a:path h="6152121" w="21309976">
                <a:moveTo>
                  <a:pt x="21309977" y="0"/>
                </a:moveTo>
                <a:lnTo>
                  <a:pt x="0" y="0"/>
                </a:lnTo>
                <a:lnTo>
                  <a:pt x="0" y="6152120"/>
                </a:lnTo>
                <a:lnTo>
                  <a:pt x="21309977" y="6152120"/>
                </a:lnTo>
                <a:lnTo>
                  <a:pt x="21309977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80325" y="3297113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32601" y="3002257"/>
            <a:ext cx="12510713" cy="6353168"/>
          </a:xfrm>
          <a:custGeom>
            <a:avLst/>
            <a:gdLst/>
            <a:ahLst/>
            <a:cxnLst/>
            <a:rect r="r" b="b" t="t" l="l"/>
            <a:pathLst>
              <a:path h="6353168" w="12510713">
                <a:moveTo>
                  <a:pt x="0" y="0"/>
                </a:moveTo>
                <a:lnTo>
                  <a:pt x="12510712" y="0"/>
                </a:lnTo>
                <a:lnTo>
                  <a:pt x="12510712" y="6353168"/>
                </a:lnTo>
                <a:lnTo>
                  <a:pt x="0" y="63531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13" t="0" r="-613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81514" y="4538089"/>
            <a:ext cx="5020428" cy="4654481"/>
          </a:xfrm>
          <a:custGeom>
            <a:avLst/>
            <a:gdLst/>
            <a:ahLst/>
            <a:cxnLst/>
            <a:rect r="r" b="b" t="t" l="l"/>
            <a:pathLst>
              <a:path h="4654481" w="5020428">
                <a:moveTo>
                  <a:pt x="0" y="0"/>
                </a:moveTo>
                <a:lnTo>
                  <a:pt x="5020428" y="0"/>
                </a:lnTo>
                <a:lnTo>
                  <a:pt x="5020428" y="4654481"/>
                </a:lnTo>
                <a:lnTo>
                  <a:pt x="0" y="46544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477657" y="5997461"/>
            <a:ext cx="2372125" cy="2483900"/>
          </a:xfrm>
          <a:custGeom>
            <a:avLst/>
            <a:gdLst/>
            <a:ahLst/>
            <a:cxnLst/>
            <a:rect r="r" b="b" t="t" l="l"/>
            <a:pathLst>
              <a:path h="2483900" w="2372125">
                <a:moveTo>
                  <a:pt x="0" y="0"/>
                </a:moveTo>
                <a:lnTo>
                  <a:pt x="2372125" y="0"/>
                </a:lnTo>
                <a:lnTo>
                  <a:pt x="2372125" y="2483900"/>
                </a:lnTo>
                <a:lnTo>
                  <a:pt x="0" y="24839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673929" y="-3536480"/>
            <a:ext cx="8160670" cy="6538737"/>
          </a:xfrm>
          <a:custGeom>
            <a:avLst/>
            <a:gdLst/>
            <a:ahLst/>
            <a:cxnLst/>
            <a:rect r="r" b="b" t="t" l="l"/>
            <a:pathLst>
              <a:path h="6538737" w="8160670">
                <a:moveTo>
                  <a:pt x="0" y="0"/>
                </a:moveTo>
                <a:lnTo>
                  <a:pt x="8160670" y="0"/>
                </a:lnTo>
                <a:lnTo>
                  <a:pt x="8160670" y="6538737"/>
                </a:lnTo>
                <a:lnTo>
                  <a:pt x="0" y="65387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099812" y="-2820874"/>
            <a:ext cx="8376376" cy="8299746"/>
          </a:xfrm>
          <a:custGeom>
            <a:avLst/>
            <a:gdLst/>
            <a:ahLst/>
            <a:cxnLst/>
            <a:rect r="r" b="b" t="t" l="l"/>
            <a:pathLst>
              <a:path h="8299746" w="8376376">
                <a:moveTo>
                  <a:pt x="0" y="0"/>
                </a:moveTo>
                <a:lnTo>
                  <a:pt x="8376376" y="0"/>
                </a:lnTo>
                <a:lnTo>
                  <a:pt x="8376376" y="8299745"/>
                </a:lnTo>
                <a:lnTo>
                  <a:pt x="0" y="82997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23663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13102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443313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761059" y="-621979"/>
            <a:ext cx="1601469" cy="1725488"/>
          </a:xfrm>
          <a:custGeom>
            <a:avLst/>
            <a:gdLst/>
            <a:ahLst/>
            <a:cxnLst/>
            <a:rect r="r" b="b" t="t" l="l"/>
            <a:pathLst>
              <a:path h="1725488" w="1601469">
                <a:moveTo>
                  <a:pt x="0" y="0"/>
                </a:moveTo>
                <a:lnTo>
                  <a:pt x="1601469" y="0"/>
                </a:lnTo>
                <a:lnTo>
                  <a:pt x="1601469" y="1725488"/>
                </a:lnTo>
                <a:lnTo>
                  <a:pt x="0" y="17254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737810" y="8945902"/>
            <a:ext cx="3216527" cy="1832080"/>
          </a:xfrm>
          <a:custGeom>
            <a:avLst/>
            <a:gdLst/>
            <a:ahLst/>
            <a:cxnLst/>
            <a:rect r="r" b="b" t="t" l="l"/>
            <a:pathLst>
              <a:path h="1832080" w="3216527">
                <a:moveTo>
                  <a:pt x="0" y="0"/>
                </a:moveTo>
                <a:lnTo>
                  <a:pt x="3216528" y="0"/>
                </a:lnTo>
                <a:lnTo>
                  <a:pt x="3216528" y="1832080"/>
                </a:lnTo>
                <a:lnTo>
                  <a:pt x="0" y="1832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312053" y="-212371"/>
            <a:ext cx="3087481" cy="1601631"/>
          </a:xfrm>
          <a:custGeom>
            <a:avLst/>
            <a:gdLst/>
            <a:ahLst/>
            <a:cxnLst/>
            <a:rect r="r" b="b" t="t" l="l"/>
            <a:pathLst>
              <a:path h="1601631" w="3087481">
                <a:moveTo>
                  <a:pt x="0" y="0"/>
                </a:moveTo>
                <a:lnTo>
                  <a:pt x="3087480" y="0"/>
                </a:lnTo>
                <a:lnTo>
                  <a:pt x="3087480" y="1601630"/>
                </a:lnTo>
                <a:lnTo>
                  <a:pt x="0" y="16016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769628" y="350978"/>
            <a:ext cx="1822879" cy="1038282"/>
          </a:xfrm>
          <a:custGeom>
            <a:avLst/>
            <a:gdLst/>
            <a:ahLst/>
            <a:cxnLst/>
            <a:rect r="r" b="b" t="t" l="l"/>
            <a:pathLst>
              <a:path h="1038282" w="1822879">
                <a:moveTo>
                  <a:pt x="0" y="0"/>
                </a:moveTo>
                <a:lnTo>
                  <a:pt x="1822880" y="0"/>
                </a:lnTo>
                <a:lnTo>
                  <a:pt x="1822880" y="1038281"/>
                </a:lnTo>
                <a:lnTo>
                  <a:pt x="0" y="10382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6866697" y="1338524"/>
            <a:ext cx="4554606" cy="767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0472"/>
              </a:lnSpc>
            </a:pPr>
            <a:r>
              <a:rPr lang="ar-EG" sz="50472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د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327371">
            <a:off x="-342936" y="-73803"/>
            <a:ext cx="21309976" cy="6152121"/>
          </a:xfrm>
          <a:custGeom>
            <a:avLst/>
            <a:gdLst/>
            <a:ahLst/>
            <a:cxnLst/>
            <a:rect r="r" b="b" t="t" l="l"/>
            <a:pathLst>
              <a:path h="6152121" w="21309976">
                <a:moveTo>
                  <a:pt x="21309977" y="0"/>
                </a:moveTo>
                <a:lnTo>
                  <a:pt x="0" y="0"/>
                </a:lnTo>
                <a:lnTo>
                  <a:pt x="0" y="6152120"/>
                </a:lnTo>
                <a:lnTo>
                  <a:pt x="21309977" y="6152120"/>
                </a:lnTo>
                <a:lnTo>
                  <a:pt x="21309977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80325" y="3297113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32601" y="3002257"/>
            <a:ext cx="12510713" cy="6353168"/>
          </a:xfrm>
          <a:custGeom>
            <a:avLst/>
            <a:gdLst/>
            <a:ahLst/>
            <a:cxnLst/>
            <a:rect r="r" b="b" t="t" l="l"/>
            <a:pathLst>
              <a:path h="6353168" w="12510713">
                <a:moveTo>
                  <a:pt x="0" y="0"/>
                </a:moveTo>
                <a:lnTo>
                  <a:pt x="12510712" y="0"/>
                </a:lnTo>
                <a:lnTo>
                  <a:pt x="12510712" y="6353168"/>
                </a:lnTo>
                <a:lnTo>
                  <a:pt x="0" y="63531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13" t="0" r="-613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81514" y="4538089"/>
            <a:ext cx="5020428" cy="4654481"/>
          </a:xfrm>
          <a:custGeom>
            <a:avLst/>
            <a:gdLst/>
            <a:ahLst/>
            <a:cxnLst/>
            <a:rect r="r" b="b" t="t" l="l"/>
            <a:pathLst>
              <a:path h="4654481" w="5020428">
                <a:moveTo>
                  <a:pt x="0" y="0"/>
                </a:moveTo>
                <a:lnTo>
                  <a:pt x="5020428" y="0"/>
                </a:lnTo>
                <a:lnTo>
                  <a:pt x="5020428" y="4654481"/>
                </a:lnTo>
                <a:lnTo>
                  <a:pt x="0" y="46544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477657" y="5997461"/>
            <a:ext cx="2372125" cy="2483900"/>
          </a:xfrm>
          <a:custGeom>
            <a:avLst/>
            <a:gdLst/>
            <a:ahLst/>
            <a:cxnLst/>
            <a:rect r="r" b="b" t="t" l="l"/>
            <a:pathLst>
              <a:path h="2483900" w="2372125">
                <a:moveTo>
                  <a:pt x="0" y="0"/>
                </a:moveTo>
                <a:lnTo>
                  <a:pt x="2372125" y="0"/>
                </a:lnTo>
                <a:lnTo>
                  <a:pt x="2372125" y="2483900"/>
                </a:lnTo>
                <a:lnTo>
                  <a:pt x="0" y="24839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673929" y="-3536480"/>
            <a:ext cx="8160670" cy="6538737"/>
          </a:xfrm>
          <a:custGeom>
            <a:avLst/>
            <a:gdLst/>
            <a:ahLst/>
            <a:cxnLst/>
            <a:rect r="r" b="b" t="t" l="l"/>
            <a:pathLst>
              <a:path h="6538737" w="8160670">
                <a:moveTo>
                  <a:pt x="0" y="0"/>
                </a:moveTo>
                <a:lnTo>
                  <a:pt x="8160670" y="0"/>
                </a:lnTo>
                <a:lnTo>
                  <a:pt x="8160670" y="6538737"/>
                </a:lnTo>
                <a:lnTo>
                  <a:pt x="0" y="65387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099812" y="-2820874"/>
            <a:ext cx="8376376" cy="8299746"/>
          </a:xfrm>
          <a:custGeom>
            <a:avLst/>
            <a:gdLst/>
            <a:ahLst/>
            <a:cxnLst/>
            <a:rect r="r" b="b" t="t" l="l"/>
            <a:pathLst>
              <a:path h="8299746" w="8376376">
                <a:moveTo>
                  <a:pt x="0" y="0"/>
                </a:moveTo>
                <a:lnTo>
                  <a:pt x="8376376" y="0"/>
                </a:lnTo>
                <a:lnTo>
                  <a:pt x="8376376" y="8299745"/>
                </a:lnTo>
                <a:lnTo>
                  <a:pt x="0" y="82997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23663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13102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443313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761059" y="-621979"/>
            <a:ext cx="1601469" cy="1725488"/>
          </a:xfrm>
          <a:custGeom>
            <a:avLst/>
            <a:gdLst/>
            <a:ahLst/>
            <a:cxnLst/>
            <a:rect r="r" b="b" t="t" l="l"/>
            <a:pathLst>
              <a:path h="1725488" w="1601469">
                <a:moveTo>
                  <a:pt x="0" y="0"/>
                </a:moveTo>
                <a:lnTo>
                  <a:pt x="1601469" y="0"/>
                </a:lnTo>
                <a:lnTo>
                  <a:pt x="1601469" y="1725488"/>
                </a:lnTo>
                <a:lnTo>
                  <a:pt x="0" y="17254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737810" y="8945902"/>
            <a:ext cx="3216527" cy="1832080"/>
          </a:xfrm>
          <a:custGeom>
            <a:avLst/>
            <a:gdLst/>
            <a:ahLst/>
            <a:cxnLst/>
            <a:rect r="r" b="b" t="t" l="l"/>
            <a:pathLst>
              <a:path h="1832080" w="3216527">
                <a:moveTo>
                  <a:pt x="0" y="0"/>
                </a:moveTo>
                <a:lnTo>
                  <a:pt x="3216528" y="0"/>
                </a:lnTo>
                <a:lnTo>
                  <a:pt x="3216528" y="1832080"/>
                </a:lnTo>
                <a:lnTo>
                  <a:pt x="0" y="1832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312053" y="-212371"/>
            <a:ext cx="3087481" cy="1601631"/>
          </a:xfrm>
          <a:custGeom>
            <a:avLst/>
            <a:gdLst/>
            <a:ahLst/>
            <a:cxnLst/>
            <a:rect r="r" b="b" t="t" l="l"/>
            <a:pathLst>
              <a:path h="1601631" w="3087481">
                <a:moveTo>
                  <a:pt x="0" y="0"/>
                </a:moveTo>
                <a:lnTo>
                  <a:pt x="3087480" y="0"/>
                </a:lnTo>
                <a:lnTo>
                  <a:pt x="3087480" y="1601630"/>
                </a:lnTo>
                <a:lnTo>
                  <a:pt x="0" y="16016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769628" y="350978"/>
            <a:ext cx="1822879" cy="1038282"/>
          </a:xfrm>
          <a:custGeom>
            <a:avLst/>
            <a:gdLst/>
            <a:ahLst/>
            <a:cxnLst/>
            <a:rect r="r" b="b" t="t" l="l"/>
            <a:pathLst>
              <a:path h="1038282" w="1822879">
                <a:moveTo>
                  <a:pt x="0" y="0"/>
                </a:moveTo>
                <a:lnTo>
                  <a:pt x="1822880" y="0"/>
                </a:lnTo>
                <a:lnTo>
                  <a:pt x="1822880" y="1038281"/>
                </a:lnTo>
                <a:lnTo>
                  <a:pt x="0" y="10382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616051" y="2379473"/>
            <a:ext cx="10483761" cy="43267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28487"/>
              </a:lnSpc>
            </a:pPr>
            <a:r>
              <a:rPr lang="ar-EG" sz="2848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د ـد 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708856" y="-1205096"/>
            <a:ext cx="7388162" cy="4525249"/>
          </a:xfrm>
          <a:custGeom>
            <a:avLst/>
            <a:gdLst/>
            <a:ahLst/>
            <a:cxnLst/>
            <a:rect r="r" b="b" t="t" l="l"/>
            <a:pathLst>
              <a:path h="4525249" w="7388162">
                <a:moveTo>
                  <a:pt x="0" y="0"/>
                </a:moveTo>
                <a:lnTo>
                  <a:pt x="7388162" y="0"/>
                </a:lnTo>
                <a:lnTo>
                  <a:pt x="7388162" y="4525250"/>
                </a:lnTo>
                <a:lnTo>
                  <a:pt x="0" y="45252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751913" y="1890260"/>
            <a:ext cx="5512841" cy="2859786"/>
          </a:xfrm>
          <a:custGeom>
            <a:avLst/>
            <a:gdLst/>
            <a:ahLst/>
            <a:cxnLst/>
            <a:rect r="r" b="b" t="t" l="l"/>
            <a:pathLst>
              <a:path h="2859786" w="5512841">
                <a:moveTo>
                  <a:pt x="0" y="0"/>
                </a:moveTo>
                <a:lnTo>
                  <a:pt x="5512841" y="0"/>
                </a:lnTo>
                <a:lnTo>
                  <a:pt x="5512841" y="2859787"/>
                </a:lnTo>
                <a:lnTo>
                  <a:pt x="0" y="28597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6264400" y="3010029"/>
            <a:ext cx="3665236" cy="1901341"/>
          </a:xfrm>
          <a:custGeom>
            <a:avLst/>
            <a:gdLst/>
            <a:ahLst/>
            <a:cxnLst/>
            <a:rect r="r" b="b" t="t" l="l"/>
            <a:pathLst>
              <a:path h="1901341" w="3665236">
                <a:moveTo>
                  <a:pt x="3665236" y="0"/>
                </a:moveTo>
                <a:lnTo>
                  <a:pt x="0" y="0"/>
                </a:lnTo>
                <a:lnTo>
                  <a:pt x="0" y="1901341"/>
                </a:lnTo>
                <a:lnTo>
                  <a:pt x="3665236" y="1901341"/>
                </a:lnTo>
                <a:lnTo>
                  <a:pt x="3665236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-1919058" y="-1515221"/>
            <a:ext cx="7388162" cy="4525249"/>
          </a:xfrm>
          <a:custGeom>
            <a:avLst/>
            <a:gdLst/>
            <a:ahLst/>
            <a:cxnLst/>
            <a:rect r="r" b="b" t="t" l="l"/>
            <a:pathLst>
              <a:path h="4525249" w="7388162">
                <a:moveTo>
                  <a:pt x="7388162" y="0"/>
                </a:moveTo>
                <a:lnTo>
                  <a:pt x="0" y="0"/>
                </a:lnTo>
                <a:lnTo>
                  <a:pt x="0" y="4525250"/>
                </a:lnTo>
                <a:lnTo>
                  <a:pt x="7388162" y="4525250"/>
                </a:lnTo>
                <a:lnTo>
                  <a:pt x="7388162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5790719" y="-945923"/>
            <a:ext cx="8679183" cy="6954195"/>
          </a:xfrm>
          <a:custGeom>
            <a:avLst/>
            <a:gdLst/>
            <a:ahLst/>
            <a:cxnLst/>
            <a:rect r="r" b="b" t="t" l="l"/>
            <a:pathLst>
              <a:path h="6954195" w="8679183">
                <a:moveTo>
                  <a:pt x="0" y="0"/>
                </a:moveTo>
                <a:lnTo>
                  <a:pt x="8679183" y="0"/>
                </a:lnTo>
                <a:lnTo>
                  <a:pt x="8679183" y="6954195"/>
                </a:lnTo>
                <a:lnTo>
                  <a:pt x="0" y="69541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141025" y="3400815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50" y="0"/>
                </a:lnTo>
                <a:lnTo>
                  <a:pt x="24570050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60481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814350" y="3960699"/>
            <a:ext cx="14820200" cy="10300039"/>
          </a:xfrm>
          <a:custGeom>
            <a:avLst/>
            <a:gdLst/>
            <a:ahLst/>
            <a:cxnLst/>
            <a:rect r="r" b="b" t="t" l="l"/>
            <a:pathLst>
              <a:path h="10300039" w="14820200">
                <a:moveTo>
                  <a:pt x="0" y="0"/>
                </a:moveTo>
                <a:lnTo>
                  <a:pt x="14820200" y="0"/>
                </a:lnTo>
                <a:lnTo>
                  <a:pt x="14820200" y="10300039"/>
                </a:lnTo>
                <a:lnTo>
                  <a:pt x="0" y="103000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986676" y="-506577"/>
            <a:ext cx="5690387" cy="4559423"/>
          </a:xfrm>
          <a:custGeom>
            <a:avLst/>
            <a:gdLst/>
            <a:ahLst/>
            <a:cxnLst/>
            <a:rect r="r" b="b" t="t" l="l"/>
            <a:pathLst>
              <a:path h="4559423" w="5690387">
                <a:moveTo>
                  <a:pt x="0" y="0"/>
                </a:moveTo>
                <a:lnTo>
                  <a:pt x="5690388" y="0"/>
                </a:lnTo>
                <a:lnTo>
                  <a:pt x="5690388" y="4559423"/>
                </a:lnTo>
                <a:lnTo>
                  <a:pt x="0" y="45594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63804" y="1028700"/>
            <a:ext cx="3600062" cy="3004950"/>
          </a:xfrm>
          <a:custGeom>
            <a:avLst/>
            <a:gdLst/>
            <a:ahLst/>
            <a:cxnLst/>
            <a:rect r="r" b="b" t="t" l="l"/>
            <a:pathLst>
              <a:path h="3004950" w="3600062">
                <a:moveTo>
                  <a:pt x="0" y="0"/>
                </a:moveTo>
                <a:lnTo>
                  <a:pt x="3600062" y="0"/>
                </a:lnTo>
                <a:lnTo>
                  <a:pt x="3600062" y="3004950"/>
                </a:lnTo>
                <a:lnTo>
                  <a:pt x="0" y="30049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5420151" y="4255051"/>
            <a:ext cx="12375147" cy="6284325"/>
          </a:xfrm>
          <a:custGeom>
            <a:avLst/>
            <a:gdLst/>
            <a:ahLst/>
            <a:cxnLst/>
            <a:rect r="r" b="b" t="t" l="l"/>
            <a:pathLst>
              <a:path h="6284325" w="12375147">
                <a:moveTo>
                  <a:pt x="0" y="0"/>
                </a:moveTo>
                <a:lnTo>
                  <a:pt x="12375147" y="0"/>
                </a:lnTo>
                <a:lnTo>
                  <a:pt x="12375147" y="6284325"/>
                </a:lnTo>
                <a:lnTo>
                  <a:pt x="0" y="62843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613" t="0" r="-613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394478" y="7433088"/>
            <a:ext cx="4345952" cy="2204359"/>
          </a:xfrm>
          <a:custGeom>
            <a:avLst/>
            <a:gdLst/>
            <a:ahLst/>
            <a:cxnLst/>
            <a:rect r="r" b="b" t="t" l="l"/>
            <a:pathLst>
              <a:path h="2204359" w="4345952">
                <a:moveTo>
                  <a:pt x="0" y="0"/>
                </a:moveTo>
                <a:lnTo>
                  <a:pt x="4345952" y="0"/>
                </a:lnTo>
                <a:lnTo>
                  <a:pt x="4345952" y="2204359"/>
                </a:lnTo>
                <a:lnTo>
                  <a:pt x="0" y="22043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-398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5457844" y="3229891"/>
            <a:ext cx="4672737" cy="1057207"/>
          </a:xfrm>
          <a:custGeom>
            <a:avLst/>
            <a:gdLst/>
            <a:ahLst/>
            <a:cxnLst/>
            <a:rect r="r" b="b" t="t" l="l"/>
            <a:pathLst>
              <a:path h="1057207" w="4672737">
                <a:moveTo>
                  <a:pt x="0" y="0"/>
                </a:moveTo>
                <a:lnTo>
                  <a:pt x="4672737" y="0"/>
                </a:lnTo>
                <a:lnTo>
                  <a:pt x="4672737" y="1057207"/>
                </a:lnTo>
                <a:lnTo>
                  <a:pt x="0" y="10572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828663" y="5565318"/>
            <a:ext cx="5796122" cy="4974058"/>
          </a:xfrm>
          <a:custGeom>
            <a:avLst/>
            <a:gdLst/>
            <a:ahLst/>
            <a:cxnLst/>
            <a:rect r="r" b="b" t="t" l="l"/>
            <a:pathLst>
              <a:path h="4974058" w="5796122">
                <a:moveTo>
                  <a:pt x="0" y="0"/>
                </a:moveTo>
                <a:lnTo>
                  <a:pt x="5796122" y="0"/>
                </a:lnTo>
                <a:lnTo>
                  <a:pt x="5796122" y="4974058"/>
                </a:lnTo>
                <a:lnTo>
                  <a:pt x="0" y="49740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1751913" y="4255051"/>
            <a:ext cx="4588439" cy="3980470"/>
          </a:xfrm>
          <a:custGeom>
            <a:avLst/>
            <a:gdLst/>
            <a:ahLst/>
            <a:cxnLst/>
            <a:rect r="r" b="b" t="t" l="l"/>
            <a:pathLst>
              <a:path h="3980470" w="4588439">
                <a:moveTo>
                  <a:pt x="0" y="0"/>
                </a:moveTo>
                <a:lnTo>
                  <a:pt x="4588438" y="0"/>
                </a:lnTo>
                <a:lnTo>
                  <a:pt x="4588438" y="3980470"/>
                </a:lnTo>
                <a:lnTo>
                  <a:pt x="0" y="398047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5475525" y="458645"/>
            <a:ext cx="6363229" cy="1026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79"/>
              </a:lnSpc>
            </a:pPr>
            <a:r>
              <a:rPr lang="en-US" sz="5985">
                <a:solidFill>
                  <a:srgbClr val="3D4F76"/>
                </a:solidFill>
                <a:latin typeface="Lilita One"/>
                <a:ea typeface="Lilita One"/>
                <a:cs typeface="Lilita One"/>
                <a:sym typeface="Lilita One"/>
              </a:rPr>
              <a:t>Spot the letter Daal 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1649892" y="2288191"/>
            <a:ext cx="10097558" cy="5128210"/>
            <a:chOff x="0" y="0"/>
            <a:chExt cx="2659439" cy="135064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659439" cy="1350640"/>
            </a:xfrm>
            <a:custGeom>
              <a:avLst/>
              <a:gdLst/>
              <a:ahLst/>
              <a:cxnLst/>
              <a:rect r="r" b="b" t="t" l="l"/>
              <a:pathLst>
                <a:path h="1350640" w="2659439">
                  <a:moveTo>
                    <a:pt x="39102" y="0"/>
                  </a:moveTo>
                  <a:lnTo>
                    <a:pt x="2620337" y="0"/>
                  </a:lnTo>
                  <a:cubicBezTo>
                    <a:pt x="2630707" y="0"/>
                    <a:pt x="2640653" y="4120"/>
                    <a:pt x="2647986" y="11453"/>
                  </a:cubicBezTo>
                  <a:cubicBezTo>
                    <a:pt x="2655319" y="18786"/>
                    <a:pt x="2659439" y="28732"/>
                    <a:pt x="2659439" y="39102"/>
                  </a:cubicBezTo>
                  <a:lnTo>
                    <a:pt x="2659439" y="1311537"/>
                  </a:lnTo>
                  <a:cubicBezTo>
                    <a:pt x="2659439" y="1321908"/>
                    <a:pt x="2655319" y="1331854"/>
                    <a:pt x="2647986" y="1339187"/>
                  </a:cubicBezTo>
                  <a:cubicBezTo>
                    <a:pt x="2640653" y="1346520"/>
                    <a:pt x="2630707" y="1350640"/>
                    <a:pt x="2620337" y="1350640"/>
                  </a:cubicBezTo>
                  <a:lnTo>
                    <a:pt x="39102" y="1350640"/>
                  </a:lnTo>
                  <a:cubicBezTo>
                    <a:pt x="28732" y="1350640"/>
                    <a:pt x="18786" y="1346520"/>
                    <a:pt x="11453" y="1339187"/>
                  </a:cubicBezTo>
                  <a:cubicBezTo>
                    <a:pt x="4120" y="1331854"/>
                    <a:pt x="0" y="1321908"/>
                    <a:pt x="0" y="1311537"/>
                  </a:cubicBezTo>
                  <a:lnTo>
                    <a:pt x="0" y="39102"/>
                  </a:lnTo>
                  <a:cubicBezTo>
                    <a:pt x="0" y="28732"/>
                    <a:pt x="4120" y="18786"/>
                    <a:pt x="11453" y="11453"/>
                  </a:cubicBezTo>
                  <a:cubicBezTo>
                    <a:pt x="18786" y="4120"/>
                    <a:pt x="28732" y="0"/>
                    <a:pt x="39102" y="0"/>
                  </a:cubicBezTo>
                  <a:close/>
                </a:path>
              </a:pathLst>
            </a:custGeom>
            <a:solidFill>
              <a:srgbClr val="85D27D">
                <a:alpha val="60000"/>
              </a:srgbClr>
            </a:solidFill>
            <a:ln w="38100" cap="rnd">
              <a:solidFill>
                <a:srgbClr val="FFFFFF">
                  <a:alpha val="60000"/>
                </a:srgbClr>
              </a:solidFill>
              <a:prstDash val="solid"/>
              <a:round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28575"/>
              <a:ext cx="2659439" cy="13220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00"/>
                </a:lnSpc>
              </a:pP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8657139" y="2842408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حسد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840660" y="2866718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دين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888464" y="2866718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درب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657139" y="514350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دحر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986676" y="514350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مسجد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2888464" y="514350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ديك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918748" y="2100183"/>
            <a:ext cx="4677750" cy="2865122"/>
          </a:xfrm>
          <a:custGeom>
            <a:avLst/>
            <a:gdLst/>
            <a:ahLst/>
            <a:cxnLst/>
            <a:rect r="r" b="b" t="t" l="l"/>
            <a:pathLst>
              <a:path h="2865122" w="4677750">
                <a:moveTo>
                  <a:pt x="0" y="0"/>
                </a:moveTo>
                <a:lnTo>
                  <a:pt x="4677750" y="0"/>
                </a:lnTo>
                <a:lnTo>
                  <a:pt x="4677750" y="2865122"/>
                </a:lnTo>
                <a:lnTo>
                  <a:pt x="0" y="28651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55407" y="5711653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6048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324699" y="297443"/>
            <a:ext cx="5518638" cy="3235302"/>
          </a:xfrm>
          <a:custGeom>
            <a:avLst/>
            <a:gdLst/>
            <a:ahLst/>
            <a:cxnLst/>
            <a:rect r="r" b="b" t="t" l="l"/>
            <a:pathLst>
              <a:path h="3235302" w="5518638">
                <a:moveTo>
                  <a:pt x="0" y="0"/>
                </a:moveTo>
                <a:lnTo>
                  <a:pt x="5518638" y="0"/>
                </a:lnTo>
                <a:lnTo>
                  <a:pt x="5518638" y="3235301"/>
                </a:lnTo>
                <a:lnTo>
                  <a:pt x="0" y="32353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487120" y="-343395"/>
            <a:ext cx="10270952" cy="8229600"/>
          </a:xfrm>
          <a:custGeom>
            <a:avLst/>
            <a:gdLst/>
            <a:ahLst/>
            <a:cxnLst/>
            <a:rect r="r" b="b" t="t" l="l"/>
            <a:pathLst>
              <a:path h="8229600" w="10270952">
                <a:moveTo>
                  <a:pt x="0" y="0"/>
                </a:moveTo>
                <a:lnTo>
                  <a:pt x="10270952" y="0"/>
                </a:lnTo>
                <a:lnTo>
                  <a:pt x="102709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866924" y="5424427"/>
            <a:ext cx="3632565" cy="2303269"/>
          </a:xfrm>
          <a:custGeom>
            <a:avLst/>
            <a:gdLst/>
            <a:ahLst/>
            <a:cxnLst/>
            <a:rect r="r" b="b" t="t" l="l"/>
            <a:pathLst>
              <a:path h="2303269" w="3632565">
                <a:moveTo>
                  <a:pt x="0" y="0"/>
                </a:moveTo>
                <a:lnTo>
                  <a:pt x="3632566" y="0"/>
                </a:lnTo>
                <a:lnTo>
                  <a:pt x="3632566" y="2303268"/>
                </a:lnTo>
                <a:lnTo>
                  <a:pt x="0" y="23032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028700" y="719337"/>
            <a:ext cx="4991028" cy="3275362"/>
          </a:xfrm>
          <a:custGeom>
            <a:avLst/>
            <a:gdLst/>
            <a:ahLst/>
            <a:cxnLst/>
            <a:rect r="r" b="b" t="t" l="l"/>
            <a:pathLst>
              <a:path h="3275362" w="4991028">
                <a:moveTo>
                  <a:pt x="4991028" y="0"/>
                </a:moveTo>
                <a:lnTo>
                  <a:pt x="0" y="0"/>
                </a:lnTo>
                <a:lnTo>
                  <a:pt x="0" y="3275362"/>
                </a:lnTo>
                <a:lnTo>
                  <a:pt x="4991028" y="3275362"/>
                </a:lnTo>
                <a:lnTo>
                  <a:pt x="4991028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2128229" y="6933702"/>
            <a:ext cx="20416229" cy="12224217"/>
          </a:xfrm>
          <a:custGeom>
            <a:avLst/>
            <a:gdLst/>
            <a:ahLst/>
            <a:cxnLst/>
            <a:rect r="r" b="b" t="t" l="l"/>
            <a:pathLst>
              <a:path h="12224217" w="20416229">
                <a:moveTo>
                  <a:pt x="0" y="0"/>
                </a:moveTo>
                <a:lnTo>
                  <a:pt x="20416229" y="0"/>
                </a:lnTo>
                <a:lnTo>
                  <a:pt x="20416229" y="12224217"/>
                </a:lnTo>
                <a:lnTo>
                  <a:pt x="0" y="122242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1155988" y="4304062"/>
            <a:ext cx="5598640" cy="7164285"/>
          </a:xfrm>
          <a:custGeom>
            <a:avLst/>
            <a:gdLst/>
            <a:ahLst/>
            <a:cxnLst/>
            <a:rect r="r" b="b" t="t" l="l"/>
            <a:pathLst>
              <a:path h="7164285" w="5598640">
                <a:moveTo>
                  <a:pt x="0" y="0"/>
                </a:moveTo>
                <a:lnTo>
                  <a:pt x="5598640" y="0"/>
                </a:lnTo>
                <a:lnTo>
                  <a:pt x="5598640" y="7164286"/>
                </a:lnTo>
                <a:lnTo>
                  <a:pt x="0" y="7164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098157" y="4511535"/>
            <a:ext cx="2667403" cy="4844333"/>
          </a:xfrm>
          <a:custGeom>
            <a:avLst/>
            <a:gdLst/>
            <a:ahLst/>
            <a:cxnLst/>
            <a:rect r="r" b="b" t="t" l="l"/>
            <a:pathLst>
              <a:path h="4844333" w="2667403">
                <a:moveTo>
                  <a:pt x="0" y="0"/>
                </a:moveTo>
                <a:lnTo>
                  <a:pt x="2667403" y="0"/>
                </a:lnTo>
                <a:lnTo>
                  <a:pt x="2667403" y="4844333"/>
                </a:lnTo>
                <a:lnTo>
                  <a:pt x="0" y="48443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8079885" y="7529976"/>
            <a:ext cx="3883133" cy="2757024"/>
          </a:xfrm>
          <a:custGeom>
            <a:avLst/>
            <a:gdLst/>
            <a:ahLst/>
            <a:cxnLst/>
            <a:rect r="r" b="b" t="t" l="l"/>
            <a:pathLst>
              <a:path h="2757024" w="3883133">
                <a:moveTo>
                  <a:pt x="3883133" y="0"/>
                </a:moveTo>
                <a:lnTo>
                  <a:pt x="0" y="0"/>
                </a:lnTo>
                <a:lnTo>
                  <a:pt x="0" y="2757024"/>
                </a:lnTo>
                <a:lnTo>
                  <a:pt x="3883133" y="2757024"/>
                </a:lnTo>
                <a:lnTo>
                  <a:pt x="3883133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10995652" y="6296994"/>
            <a:ext cx="7846192" cy="4393867"/>
          </a:xfrm>
          <a:custGeom>
            <a:avLst/>
            <a:gdLst/>
            <a:ahLst/>
            <a:cxnLst/>
            <a:rect r="r" b="b" t="t" l="l"/>
            <a:pathLst>
              <a:path h="4393867" w="7846192">
                <a:moveTo>
                  <a:pt x="7846192" y="0"/>
                </a:moveTo>
                <a:lnTo>
                  <a:pt x="0" y="0"/>
                </a:lnTo>
                <a:lnTo>
                  <a:pt x="0" y="4393867"/>
                </a:lnTo>
                <a:lnTo>
                  <a:pt x="7846192" y="4393867"/>
                </a:lnTo>
                <a:lnTo>
                  <a:pt x="7846192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1518321">
            <a:off x="12858368" y="7676606"/>
            <a:ext cx="1229423" cy="1231881"/>
          </a:xfrm>
          <a:custGeom>
            <a:avLst/>
            <a:gdLst/>
            <a:ahLst/>
            <a:cxnLst/>
            <a:rect r="r" b="b" t="t" l="l"/>
            <a:pathLst>
              <a:path h="1231881" w="1229423">
                <a:moveTo>
                  <a:pt x="0" y="0"/>
                </a:moveTo>
                <a:lnTo>
                  <a:pt x="1229423" y="0"/>
                </a:lnTo>
                <a:lnTo>
                  <a:pt x="1229423" y="1231882"/>
                </a:lnTo>
                <a:lnTo>
                  <a:pt x="0" y="123188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329618" y="-1637173"/>
            <a:ext cx="3611006" cy="3869230"/>
          </a:xfrm>
          <a:custGeom>
            <a:avLst/>
            <a:gdLst/>
            <a:ahLst/>
            <a:cxnLst/>
            <a:rect r="r" b="b" t="t" l="l"/>
            <a:pathLst>
              <a:path h="3869230" w="3611006">
                <a:moveTo>
                  <a:pt x="0" y="0"/>
                </a:moveTo>
                <a:lnTo>
                  <a:pt x="3611006" y="0"/>
                </a:lnTo>
                <a:lnTo>
                  <a:pt x="3611006" y="3869231"/>
                </a:lnTo>
                <a:lnTo>
                  <a:pt x="0" y="386923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-2637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918748" y="4116894"/>
            <a:ext cx="4127059" cy="2053212"/>
          </a:xfrm>
          <a:custGeom>
            <a:avLst/>
            <a:gdLst/>
            <a:ahLst/>
            <a:cxnLst/>
            <a:rect r="r" b="b" t="t" l="l"/>
            <a:pathLst>
              <a:path h="2053212" w="4127059">
                <a:moveTo>
                  <a:pt x="0" y="0"/>
                </a:moveTo>
                <a:lnTo>
                  <a:pt x="4127059" y="0"/>
                </a:lnTo>
                <a:lnTo>
                  <a:pt x="4127059" y="2053212"/>
                </a:lnTo>
                <a:lnTo>
                  <a:pt x="0" y="205321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6866697" y="1338524"/>
            <a:ext cx="4554606" cy="767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0472"/>
              </a:lnSpc>
            </a:pPr>
            <a:r>
              <a:rPr lang="ar-EG" sz="50472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ذ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327371">
            <a:off x="-342936" y="-73803"/>
            <a:ext cx="21309976" cy="6152121"/>
          </a:xfrm>
          <a:custGeom>
            <a:avLst/>
            <a:gdLst/>
            <a:ahLst/>
            <a:cxnLst/>
            <a:rect r="r" b="b" t="t" l="l"/>
            <a:pathLst>
              <a:path h="6152121" w="21309976">
                <a:moveTo>
                  <a:pt x="21309977" y="0"/>
                </a:moveTo>
                <a:lnTo>
                  <a:pt x="0" y="0"/>
                </a:lnTo>
                <a:lnTo>
                  <a:pt x="0" y="6152120"/>
                </a:lnTo>
                <a:lnTo>
                  <a:pt x="21309977" y="6152120"/>
                </a:lnTo>
                <a:lnTo>
                  <a:pt x="21309977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80325" y="3297113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32601" y="3002257"/>
            <a:ext cx="12510713" cy="6353168"/>
          </a:xfrm>
          <a:custGeom>
            <a:avLst/>
            <a:gdLst/>
            <a:ahLst/>
            <a:cxnLst/>
            <a:rect r="r" b="b" t="t" l="l"/>
            <a:pathLst>
              <a:path h="6353168" w="12510713">
                <a:moveTo>
                  <a:pt x="0" y="0"/>
                </a:moveTo>
                <a:lnTo>
                  <a:pt x="12510712" y="0"/>
                </a:lnTo>
                <a:lnTo>
                  <a:pt x="12510712" y="6353168"/>
                </a:lnTo>
                <a:lnTo>
                  <a:pt x="0" y="63531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13" t="0" r="-613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81514" y="4538089"/>
            <a:ext cx="5020428" cy="4654481"/>
          </a:xfrm>
          <a:custGeom>
            <a:avLst/>
            <a:gdLst/>
            <a:ahLst/>
            <a:cxnLst/>
            <a:rect r="r" b="b" t="t" l="l"/>
            <a:pathLst>
              <a:path h="4654481" w="5020428">
                <a:moveTo>
                  <a:pt x="0" y="0"/>
                </a:moveTo>
                <a:lnTo>
                  <a:pt x="5020428" y="0"/>
                </a:lnTo>
                <a:lnTo>
                  <a:pt x="5020428" y="4654481"/>
                </a:lnTo>
                <a:lnTo>
                  <a:pt x="0" y="46544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477657" y="5997461"/>
            <a:ext cx="2372125" cy="2483900"/>
          </a:xfrm>
          <a:custGeom>
            <a:avLst/>
            <a:gdLst/>
            <a:ahLst/>
            <a:cxnLst/>
            <a:rect r="r" b="b" t="t" l="l"/>
            <a:pathLst>
              <a:path h="2483900" w="2372125">
                <a:moveTo>
                  <a:pt x="0" y="0"/>
                </a:moveTo>
                <a:lnTo>
                  <a:pt x="2372125" y="0"/>
                </a:lnTo>
                <a:lnTo>
                  <a:pt x="2372125" y="2483900"/>
                </a:lnTo>
                <a:lnTo>
                  <a:pt x="0" y="24839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673929" y="-3536480"/>
            <a:ext cx="8160670" cy="6538737"/>
          </a:xfrm>
          <a:custGeom>
            <a:avLst/>
            <a:gdLst/>
            <a:ahLst/>
            <a:cxnLst/>
            <a:rect r="r" b="b" t="t" l="l"/>
            <a:pathLst>
              <a:path h="6538737" w="8160670">
                <a:moveTo>
                  <a:pt x="0" y="0"/>
                </a:moveTo>
                <a:lnTo>
                  <a:pt x="8160670" y="0"/>
                </a:lnTo>
                <a:lnTo>
                  <a:pt x="8160670" y="6538737"/>
                </a:lnTo>
                <a:lnTo>
                  <a:pt x="0" y="65387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099812" y="-2820874"/>
            <a:ext cx="8376376" cy="8299746"/>
          </a:xfrm>
          <a:custGeom>
            <a:avLst/>
            <a:gdLst/>
            <a:ahLst/>
            <a:cxnLst/>
            <a:rect r="r" b="b" t="t" l="l"/>
            <a:pathLst>
              <a:path h="8299746" w="8376376">
                <a:moveTo>
                  <a:pt x="0" y="0"/>
                </a:moveTo>
                <a:lnTo>
                  <a:pt x="8376376" y="0"/>
                </a:lnTo>
                <a:lnTo>
                  <a:pt x="8376376" y="8299745"/>
                </a:lnTo>
                <a:lnTo>
                  <a:pt x="0" y="82997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23663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13102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443313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761059" y="-621979"/>
            <a:ext cx="1601469" cy="1725488"/>
          </a:xfrm>
          <a:custGeom>
            <a:avLst/>
            <a:gdLst/>
            <a:ahLst/>
            <a:cxnLst/>
            <a:rect r="r" b="b" t="t" l="l"/>
            <a:pathLst>
              <a:path h="1725488" w="1601469">
                <a:moveTo>
                  <a:pt x="0" y="0"/>
                </a:moveTo>
                <a:lnTo>
                  <a:pt x="1601469" y="0"/>
                </a:lnTo>
                <a:lnTo>
                  <a:pt x="1601469" y="1725488"/>
                </a:lnTo>
                <a:lnTo>
                  <a:pt x="0" y="17254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737810" y="8945902"/>
            <a:ext cx="3216527" cy="1832080"/>
          </a:xfrm>
          <a:custGeom>
            <a:avLst/>
            <a:gdLst/>
            <a:ahLst/>
            <a:cxnLst/>
            <a:rect r="r" b="b" t="t" l="l"/>
            <a:pathLst>
              <a:path h="1832080" w="3216527">
                <a:moveTo>
                  <a:pt x="0" y="0"/>
                </a:moveTo>
                <a:lnTo>
                  <a:pt x="3216528" y="0"/>
                </a:lnTo>
                <a:lnTo>
                  <a:pt x="3216528" y="1832080"/>
                </a:lnTo>
                <a:lnTo>
                  <a:pt x="0" y="1832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312053" y="-212371"/>
            <a:ext cx="3087481" cy="1601631"/>
          </a:xfrm>
          <a:custGeom>
            <a:avLst/>
            <a:gdLst/>
            <a:ahLst/>
            <a:cxnLst/>
            <a:rect r="r" b="b" t="t" l="l"/>
            <a:pathLst>
              <a:path h="1601631" w="3087481">
                <a:moveTo>
                  <a:pt x="0" y="0"/>
                </a:moveTo>
                <a:lnTo>
                  <a:pt x="3087480" y="0"/>
                </a:lnTo>
                <a:lnTo>
                  <a:pt x="3087480" y="1601630"/>
                </a:lnTo>
                <a:lnTo>
                  <a:pt x="0" y="16016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769628" y="350978"/>
            <a:ext cx="1822879" cy="1038282"/>
          </a:xfrm>
          <a:custGeom>
            <a:avLst/>
            <a:gdLst/>
            <a:ahLst/>
            <a:cxnLst/>
            <a:rect r="r" b="b" t="t" l="l"/>
            <a:pathLst>
              <a:path h="1038282" w="1822879">
                <a:moveTo>
                  <a:pt x="0" y="0"/>
                </a:moveTo>
                <a:lnTo>
                  <a:pt x="1822880" y="0"/>
                </a:lnTo>
                <a:lnTo>
                  <a:pt x="1822880" y="1038281"/>
                </a:lnTo>
                <a:lnTo>
                  <a:pt x="0" y="10382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5882657" y="2614650"/>
            <a:ext cx="7251257" cy="5067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33351"/>
              </a:lnSpc>
            </a:pPr>
            <a:r>
              <a:rPr lang="ar-EG" sz="33351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ـا  ا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918748" y="2100183"/>
            <a:ext cx="4677750" cy="2865122"/>
          </a:xfrm>
          <a:custGeom>
            <a:avLst/>
            <a:gdLst/>
            <a:ahLst/>
            <a:cxnLst/>
            <a:rect r="r" b="b" t="t" l="l"/>
            <a:pathLst>
              <a:path h="2865122" w="4677750">
                <a:moveTo>
                  <a:pt x="0" y="0"/>
                </a:moveTo>
                <a:lnTo>
                  <a:pt x="4677750" y="0"/>
                </a:lnTo>
                <a:lnTo>
                  <a:pt x="4677750" y="2865122"/>
                </a:lnTo>
                <a:lnTo>
                  <a:pt x="0" y="28651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55407" y="5711653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6048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324699" y="297443"/>
            <a:ext cx="5518638" cy="3235302"/>
          </a:xfrm>
          <a:custGeom>
            <a:avLst/>
            <a:gdLst/>
            <a:ahLst/>
            <a:cxnLst/>
            <a:rect r="r" b="b" t="t" l="l"/>
            <a:pathLst>
              <a:path h="3235302" w="5518638">
                <a:moveTo>
                  <a:pt x="0" y="0"/>
                </a:moveTo>
                <a:lnTo>
                  <a:pt x="5518638" y="0"/>
                </a:lnTo>
                <a:lnTo>
                  <a:pt x="5518638" y="3235301"/>
                </a:lnTo>
                <a:lnTo>
                  <a:pt x="0" y="32353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487120" y="-343395"/>
            <a:ext cx="10270952" cy="8229600"/>
          </a:xfrm>
          <a:custGeom>
            <a:avLst/>
            <a:gdLst/>
            <a:ahLst/>
            <a:cxnLst/>
            <a:rect r="r" b="b" t="t" l="l"/>
            <a:pathLst>
              <a:path h="8229600" w="10270952">
                <a:moveTo>
                  <a:pt x="0" y="0"/>
                </a:moveTo>
                <a:lnTo>
                  <a:pt x="10270952" y="0"/>
                </a:lnTo>
                <a:lnTo>
                  <a:pt x="102709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866924" y="5424427"/>
            <a:ext cx="3632565" cy="2303269"/>
          </a:xfrm>
          <a:custGeom>
            <a:avLst/>
            <a:gdLst/>
            <a:ahLst/>
            <a:cxnLst/>
            <a:rect r="r" b="b" t="t" l="l"/>
            <a:pathLst>
              <a:path h="2303269" w="3632565">
                <a:moveTo>
                  <a:pt x="0" y="0"/>
                </a:moveTo>
                <a:lnTo>
                  <a:pt x="3632566" y="0"/>
                </a:lnTo>
                <a:lnTo>
                  <a:pt x="3632566" y="2303268"/>
                </a:lnTo>
                <a:lnTo>
                  <a:pt x="0" y="23032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028700" y="719337"/>
            <a:ext cx="4991028" cy="3275362"/>
          </a:xfrm>
          <a:custGeom>
            <a:avLst/>
            <a:gdLst/>
            <a:ahLst/>
            <a:cxnLst/>
            <a:rect r="r" b="b" t="t" l="l"/>
            <a:pathLst>
              <a:path h="3275362" w="4991028">
                <a:moveTo>
                  <a:pt x="4991028" y="0"/>
                </a:moveTo>
                <a:lnTo>
                  <a:pt x="0" y="0"/>
                </a:lnTo>
                <a:lnTo>
                  <a:pt x="0" y="3275362"/>
                </a:lnTo>
                <a:lnTo>
                  <a:pt x="4991028" y="3275362"/>
                </a:lnTo>
                <a:lnTo>
                  <a:pt x="4991028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2128229" y="6933702"/>
            <a:ext cx="20416229" cy="12224217"/>
          </a:xfrm>
          <a:custGeom>
            <a:avLst/>
            <a:gdLst/>
            <a:ahLst/>
            <a:cxnLst/>
            <a:rect r="r" b="b" t="t" l="l"/>
            <a:pathLst>
              <a:path h="12224217" w="20416229">
                <a:moveTo>
                  <a:pt x="0" y="0"/>
                </a:moveTo>
                <a:lnTo>
                  <a:pt x="20416229" y="0"/>
                </a:lnTo>
                <a:lnTo>
                  <a:pt x="20416229" y="12224217"/>
                </a:lnTo>
                <a:lnTo>
                  <a:pt x="0" y="122242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1155988" y="4304062"/>
            <a:ext cx="5598640" cy="7164285"/>
          </a:xfrm>
          <a:custGeom>
            <a:avLst/>
            <a:gdLst/>
            <a:ahLst/>
            <a:cxnLst/>
            <a:rect r="r" b="b" t="t" l="l"/>
            <a:pathLst>
              <a:path h="7164285" w="5598640">
                <a:moveTo>
                  <a:pt x="0" y="0"/>
                </a:moveTo>
                <a:lnTo>
                  <a:pt x="5598640" y="0"/>
                </a:lnTo>
                <a:lnTo>
                  <a:pt x="5598640" y="7164286"/>
                </a:lnTo>
                <a:lnTo>
                  <a:pt x="0" y="7164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098157" y="4511535"/>
            <a:ext cx="2667403" cy="4844333"/>
          </a:xfrm>
          <a:custGeom>
            <a:avLst/>
            <a:gdLst/>
            <a:ahLst/>
            <a:cxnLst/>
            <a:rect r="r" b="b" t="t" l="l"/>
            <a:pathLst>
              <a:path h="4844333" w="2667403">
                <a:moveTo>
                  <a:pt x="0" y="0"/>
                </a:moveTo>
                <a:lnTo>
                  <a:pt x="2667403" y="0"/>
                </a:lnTo>
                <a:lnTo>
                  <a:pt x="2667403" y="4844333"/>
                </a:lnTo>
                <a:lnTo>
                  <a:pt x="0" y="48443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8079885" y="7529976"/>
            <a:ext cx="3883133" cy="2757024"/>
          </a:xfrm>
          <a:custGeom>
            <a:avLst/>
            <a:gdLst/>
            <a:ahLst/>
            <a:cxnLst/>
            <a:rect r="r" b="b" t="t" l="l"/>
            <a:pathLst>
              <a:path h="2757024" w="3883133">
                <a:moveTo>
                  <a:pt x="3883133" y="0"/>
                </a:moveTo>
                <a:lnTo>
                  <a:pt x="0" y="0"/>
                </a:lnTo>
                <a:lnTo>
                  <a:pt x="0" y="2757024"/>
                </a:lnTo>
                <a:lnTo>
                  <a:pt x="3883133" y="2757024"/>
                </a:lnTo>
                <a:lnTo>
                  <a:pt x="3883133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10995652" y="6296994"/>
            <a:ext cx="7846192" cy="4393867"/>
          </a:xfrm>
          <a:custGeom>
            <a:avLst/>
            <a:gdLst/>
            <a:ahLst/>
            <a:cxnLst/>
            <a:rect r="r" b="b" t="t" l="l"/>
            <a:pathLst>
              <a:path h="4393867" w="7846192">
                <a:moveTo>
                  <a:pt x="7846192" y="0"/>
                </a:moveTo>
                <a:lnTo>
                  <a:pt x="0" y="0"/>
                </a:lnTo>
                <a:lnTo>
                  <a:pt x="0" y="4393867"/>
                </a:lnTo>
                <a:lnTo>
                  <a:pt x="7846192" y="4393867"/>
                </a:lnTo>
                <a:lnTo>
                  <a:pt x="7846192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1518321">
            <a:off x="12858368" y="7676606"/>
            <a:ext cx="1229423" cy="1231881"/>
          </a:xfrm>
          <a:custGeom>
            <a:avLst/>
            <a:gdLst/>
            <a:ahLst/>
            <a:cxnLst/>
            <a:rect r="r" b="b" t="t" l="l"/>
            <a:pathLst>
              <a:path h="1231881" w="1229423">
                <a:moveTo>
                  <a:pt x="0" y="0"/>
                </a:moveTo>
                <a:lnTo>
                  <a:pt x="1229423" y="0"/>
                </a:lnTo>
                <a:lnTo>
                  <a:pt x="1229423" y="1231882"/>
                </a:lnTo>
                <a:lnTo>
                  <a:pt x="0" y="123188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329618" y="-1637173"/>
            <a:ext cx="3611006" cy="3869230"/>
          </a:xfrm>
          <a:custGeom>
            <a:avLst/>
            <a:gdLst/>
            <a:ahLst/>
            <a:cxnLst/>
            <a:rect r="r" b="b" t="t" l="l"/>
            <a:pathLst>
              <a:path h="3869230" w="3611006">
                <a:moveTo>
                  <a:pt x="0" y="0"/>
                </a:moveTo>
                <a:lnTo>
                  <a:pt x="3611006" y="0"/>
                </a:lnTo>
                <a:lnTo>
                  <a:pt x="3611006" y="3869231"/>
                </a:lnTo>
                <a:lnTo>
                  <a:pt x="0" y="386923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-2637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918748" y="4116894"/>
            <a:ext cx="4127059" cy="2053212"/>
          </a:xfrm>
          <a:custGeom>
            <a:avLst/>
            <a:gdLst/>
            <a:ahLst/>
            <a:cxnLst/>
            <a:rect r="r" b="b" t="t" l="l"/>
            <a:pathLst>
              <a:path h="2053212" w="4127059">
                <a:moveTo>
                  <a:pt x="0" y="0"/>
                </a:moveTo>
                <a:lnTo>
                  <a:pt x="4127059" y="0"/>
                </a:lnTo>
                <a:lnTo>
                  <a:pt x="4127059" y="2053212"/>
                </a:lnTo>
                <a:lnTo>
                  <a:pt x="0" y="205321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4128398" y="1258424"/>
            <a:ext cx="10974379" cy="50385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33038"/>
              </a:lnSpc>
            </a:pPr>
            <a:r>
              <a:rPr lang="ar-EG" sz="33038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ذ ـذ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142866">
            <a:off x="-2153489" y="-1505757"/>
            <a:ext cx="21309976" cy="6152121"/>
          </a:xfrm>
          <a:custGeom>
            <a:avLst/>
            <a:gdLst/>
            <a:ahLst/>
            <a:cxnLst/>
            <a:rect r="r" b="b" t="t" l="l"/>
            <a:pathLst>
              <a:path h="6152121" w="21309976">
                <a:moveTo>
                  <a:pt x="21309977" y="0"/>
                </a:moveTo>
                <a:lnTo>
                  <a:pt x="0" y="0"/>
                </a:lnTo>
                <a:lnTo>
                  <a:pt x="0" y="6152121"/>
                </a:lnTo>
                <a:lnTo>
                  <a:pt x="21309977" y="6152121"/>
                </a:lnTo>
                <a:lnTo>
                  <a:pt x="21309977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597231" y="1104735"/>
            <a:ext cx="5512841" cy="2859786"/>
          </a:xfrm>
          <a:custGeom>
            <a:avLst/>
            <a:gdLst/>
            <a:ahLst/>
            <a:cxnLst/>
            <a:rect r="r" b="b" t="t" l="l"/>
            <a:pathLst>
              <a:path h="2859786" w="5512841">
                <a:moveTo>
                  <a:pt x="0" y="0"/>
                </a:moveTo>
                <a:lnTo>
                  <a:pt x="5512842" y="0"/>
                </a:lnTo>
                <a:lnTo>
                  <a:pt x="5512842" y="2859786"/>
                </a:lnTo>
                <a:lnTo>
                  <a:pt x="0" y="285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-1463764" y="-559201"/>
            <a:ext cx="8030929" cy="4036099"/>
          </a:xfrm>
          <a:custGeom>
            <a:avLst/>
            <a:gdLst/>
            <a:ahLst/>
            <a:cxnLst/>
            <a:rect r="r" b="b" t="t" l="l"/>
            <a:pathLst>
              <a:path h="4036099" w="8030929">
                <a:moveTo>
                  <a:pt x="8030929" y="0"/>
                </a:moveTo>
                <a:lnTo>
                  <a:pt x="0" y="0"/>
                </a:lnTo>
                <a:lnTo>
                  <a:pt x="0" y="4036098"/>
                </a:lnTo>
                <a:lnTo>
                  <a:pt x="8030929" y="4036098"/>
                </a:lnTo>
                <a:lnTo>
                  <a:pt x="8030929" y="0"/>
                </a:lnTo>
                <a:close/>
              </a:path>
            </a:pathLst>
          </a:custGeom>
          <a:blipFill>
            <a:blip r:embed="rId4"/>
            <a:stretch>
              <a:fillRect l="0" t="-1609" r="0" b="-1609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6109719" y="2224503"/>
            <a:ext cx="3665236" cy="1901341"/>
          </a:xfrm>
          <a:custGeom>
            <a:avLst/>
            <a:gdLst/>
            <a:ahLst/>
            <a:cxnLst/>
            <a:rect r="r" b="b" t="t" l="l"/>
            <a:pathLst>
              <a:path h="1901341" w="3665236">
                <a:moveTo>
                  <a:pt x="3665236" y="0"/>
                </a:moveTo>
                <a:lnTo>
                  <a:pt x="0" y="0"/>
                </a:lnTo>
                <a:lnTo>
                  <a:pt x="0" y="1901341"/>
                </a:lnTo>
                <a:lnTo>
                  <a:pt x="3665236" y="1901341"/>
                </a:lnTo>
                <a:lnTo>
                  <a:pt x="3665236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3141025" y="3400815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50" y="0"/>
                </a:lnTo>
                <a:lnTo>
                  <a:pt x="24570050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313926" y="3850651"/>
            <a:ext cx="12375147" cy="6284325"/>
          </a:xfrm>
          <a:custGeom>
            <a:avLst/>
            <a:gdLst/>
            <a:ahLst/>
            <a:cxnLst/>
            <a:rect r="r" b="b" t="t" l="l"/>
            <a:pathLst>
              <a:path h="6284325" w="12375147">
                <a:moveTo>
                  <a:pt x="0" y="0"/>
                </a:moveTo>
                <a:lnTo>
                  <a:pt x="12375147" y="0"/>
                </a:lnTo>
                <a:lnTo>
                  <a:pt x="12375147" y="6284325"/>
                </a:lnTo>
                <a:lnTo>
                  <a:pt x="0" y="62843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13" t="0" r="-613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733024" y="3850651"/>
            <a:ext cx="11841151" cy="8229600"/>
          </a:xfrm>
          <a:custGeom>
            <a:avLst/>
            <a:gdLst/>
            <a:ahLst/>
            <a:cxnLst/>
            <a:rect r="r" b="b" t="t" l="l"/>
            <a:pathLst>
              <a:path h="8229600" w="11841151">
                <a:moveTo>
                  <a:pt x="0" y="0"/>
                </a:moveTo>
                <a:lnTo>
                  <a:pt x="11841151" y="0"/>
                </a:lnTo>
                <a:lnTo>
                  <a:pt x="118411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330915" y="-818956"/>
            <a:ext cx="7444591" cy="8229600"/>
          </a:xfrm>
          <a:custGeom>
            <a:avLst/>
            <a:gdLst/>
            <a:ahLst/>
            <a:cxnLst/>
            <a:rect r="r" b="b" t="t" l="l"/>
            <a:pathLst>
              <a:path h="8229600" w="7444591">
                <a:moveTo>
                  <a:pt x="0" y="0"/>
                </a:moveTo>
                <a:lnTo>
                  <a:pt x="7444591" y="0"/>
                </a:lnTo>
                <a:lnTo>
                  <a:pt x="74445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13370939" y="1766294"/>
            <a:ext cx="4044204" cy="6754411"/>
          </a:xfrm>
          <a:custGeom>
            <a:avLst/>
            <a:gdLst/>
            <a:ahLst/>
            <a:cxnLst/>
            <a:rect r="r" b="b" t="t" l="l"/>
            <a:pathLst>
              <a:path h="6754411" w="4044204">
                <a:moveTo>
                  <a:pt x="4044204" y="0"/>
                </a:moveTo>
                <a:lnTo>
                  <a:pt x="0" y="0"/>
                </a:lnTo>
                <a:lnTo>
                  <a:pt x="0" y="6754412"/>
                </a:lnTo>
                <a:lnTo>
                  <a:pt x="4044204" y="6754412"/>
                </a:lnTo>
                <a:lnTo>
                  <a:pt x="4044204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885986" y="6525891"/>
            <a:ext cx="2402014" cy="4114800"/>
          </a:xfrm>
          <a:custGeom>
            <a:avLst/>
            <a:gdLst/>
            <a:ahLst/>
            <a:cxnLst/>
            <a:rect r="r" b="b" t="t" l="l"/>
            <a:pathLst>
              <a:path h="4114800" w="2402014">
                <a:moveTo>
                  <a:pt x="0" y="0"/>
                </a:moveTo>
                <a:lnTo>
                  <a:pt x="2402014" y="0"/>
                </a:lnTo>
                <a:lnTo>
                  <a:pt x="24020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342151" y="8106058"/>
            <a:ext cx="1296609" cy="889534"/>
          </a:xfrm>
          <a:custGeom>
            <a:avLst/>
            <a:gdLst/>
            <a:ahLst/>
            <a:cxnLst/>
            <a:rect r="r" b="b" t="t" l="l"/>
            <a:pathLst>
              <a:path h="889534" w="1296609">
                <a:moveTo>
                  <a:pt x="0" y="0"/>
                </a:moveTo>
                <a:lnTo>
                  <a:pt x="1296609" y="0"/>
                </a:lnTo>
                <a:lnTo>
                  <a:pt x="1296609" y="889533"/>
                </a:lnTo>
                <a:lnTo>
                  <a:pt x="0" y="8895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219204" y="6196395"/>
            <a:ext cx="1296609" cy="889534"/>
          </a:xfrm>
          <a:custGeom>
            <a:avLst/>
            <a:gdLst/>
            <a:ahLst/>
            <a:cxnLst/>
            <a:rect r="r" b="b" t="t" l="l"/>
            <a:pathLst>
              <a:path h="889534" w="1296609">
                <a:moveTo>
                  <a:pt x="0" y="0"/>
                </a:moveTo>
                <a:lnTo>
                  <a:pt x="1296609" y="0"/>
                </a:lnTo>
                <a:lnTo>
                  <a:pt x="1296609" y="889534"/>
                </a:lnTo>
                <a:lnTo>
                  <a:pt x="0" y="889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4777468" y="4381205"/>
            <a:ext cx="1296609" cy="889534"/>
          </a:xfrm>
          <a:custGeom>
            <a:avLst/>
            <a:gdLst/>
            <a:ahLst/>
            <a:cxnLst/>
            <a:rect r="r" b="b" t="t" l="l"/>
            <a:pathLst>
              <a:path h="889534" w="1296609">
                <a:moveTo>
                  <a:pt x="0" y="0"/>
                </a:moveTo>
                <a:lnTo>
                  <a:pt x="1296609" y="0"/>
                </a:lnTo>
                <a:lnTo>
                  <a:pt x="1296609" y="889534"/>
                </a:lnTo>
                <a:lnTo>
                  <a:pt x="0" y="889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-2272087" y="6254435"/>
            <a:ext cx="4713966" cy="4241628"/>
          </a:xfrm>
          <a:custGeom>
            <a:avLst/>
            <a:gdLst/>
            <a:ahLst/>
            <a:cxnLst/>
            <a:rect r="r" b="b" t="t" l="l"/>
            <a:pathLst>
              <a:path h="4241628" w="4713966">
                <a:moveTo>
                  <a:pt x="0" y="0"/>
                </a:moveTo>
                <a:lnTo>
                  <a:pt x="4713965" y="0"/>
                </a:lnTo>
                <a:lnTo>
                  <a:pt x="4713965" y="4241627"/>
                </a:lnTo>
                <a:lnTo>
                  <a:pt x="0" y="42416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-12475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010315" y="7162419"/>
            <a:ext cx="1331837" cy="3689456"/>
          </a:xfrm>
          <a:custGeom>
            <a:avLst/>
            <a:gdLst/>
            <a:ahLst/>
            <a:cxnLst/>
            <a:rect r="r" b="b" t="t" l="l"/>
            <a:pathLst>
              <a:path h="3689456" w="1331837">
                <a:moveTo>
                  <a:pt x="0" y="0"/>
                </a:moveTo>
                <a:lnTo>
                  <a:pt x="1331836" y="0"/>
                </a:lnTo>
                <a:lnTo>
                  <a:pt x="1331836" y="3689456"/>
                </a:lnTo>
                <a:lnTo>
                  <a:pt x="0" y="36894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5399932" y="458645"/>
            <a:ext cx="6514414" cy="1026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79"/>
              </a:lnSpc>
            </a:pPr>
            <a:r>
              <a:rPr lang="en-US" sz="5985">
                <a:solidFill>
                  <a:srgbClr val="3D4F76"/>
                </a:solidFill>
                <a:latin typeface="Lilita One"/>
                <a:ea typeface="Lilita One"/>
                <a:cs typeface="Lilita One"/>
                <a:sym typeface="Lilita One"/>
              </a:rPr>
              <a:t>Spot the letter Thaal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1649892" y="2288191"/>
            <a:ext cx="10097558" cy="5128210"/>
            <a:chOff x="0" y="0"/>
            <a:chExt cx="2659439" cy="135064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659439" cy="1350640"/>
            </a:xfrm>
            <a:custGeom>
              <a:avLst/>
              <a:gdLst/>
              <a:ahLst/>
              <a:cxnLst/>
              <a:rect r="r" b="b" t="t" l="l"/>
              <a:pathLst>
                <a:path h="1350640" w="2659439">
                  <a:moveTo>
                    <a:pt x="39102" y="0"/>
                  </a:moveTo>
                  <a:lnTo>
                    <a:pt x="2620337" y="0"/>
                  </a:lnTo>
                  <a:cubicBezTo>
                    <a:pt x="2630707" y="0"/>
                    <a:pt x="2640653" y="4120"/>
                    <a:pt x="2647986" y="11453"/>
                  </a:cubicBezTo>
                  <a:cubicBezTo>
                    <a:pt x="2655319" y="18786"/>
                    <a:pt x="2659439" y="28732"/>
                    <a:pt x="2659439" y="39102"/>
                  </a:cubicBezTo>
                  <a:lnTo>
                    <a:pt x="2659439" y="1311537"/>
                  </a:lnTo>
                  <a:cubicBezTo>
                    <a:pt x="2659439" y="1321908"/>
                    <a:pt x="2655319" y="1331854"/>
                    <a:pt x="2647986" y="1339187"/>
                  </a:cubicBezTo>
                  <a:cubicBezTo>
                    <a:pt x="2640653" y="1346520"/>
                    <a:pt x="2630707" y="1350640"/>
                    <a:pt x="2620337" y="1350640"/>
                  </a:cubicBezTo>
                  <a:lnTo>
                    <a:pt x="39102" y="1350640"/>
                  </a:lnTo>
                  <a:cubicBezTo>
                    <a:pt x="28732" y="1350640"/>
                    <a:pt x="18786" y="1346520"/>
                    <a:pt x="11453" y="1339187"/>
                  </a:cubicBezTo>
                  <a:cubicBezTo>
                    <a:pt x="4120" y="1331854"/>
                    <a:pt x="0" y="1321908"/>
                    <a:pt x="0" y="1311537"/>
                  </a:cubicBezTo>
                  <a:lnTo>
                    <a:pt x="0" y="39102"/>
                  </a:lnTo>
                  <a:cubicBezTo>
                    <a:pt x="0" y="28732"/>
                    <a:pt x="4120" y="18786"/>
                    <a:pt x="11453" y="11453"/>
                  </a:cubicBezTo>
                  <a:cubicBezTo>
                    <a:pt x="18786" y="4120"/>
                    <a:pt x="28732" y="0"/>
                    <a:pt x="39102" y="0"/>
                  </a:cubicBezTo>
                  <a:close/>
                </a:path>
              </a:pathLst>
            </a:custGeom>
            <a:solidFill>
              <a:srgbClr val="85D27D">
                <a:alpha val="60000"/>
              </a:srgbClr>
            </a:solidFill>
            <a:ln w="38100" cap="rnd">
              <a:solidFill>
                <a:srgbClr val="FFFFFF">
                  <a:alpha val="60000"/>
                </a:srgbClr>
              </a:solidFill>
              <a:prstDash val="solid"/>
              <a:round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0" y="28575"/>
              <a:ext cx="2659439" cy="13220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00"/>
                </a:lnSpc>
              </a:pP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8657139" y="2842408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ذئب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074077" y="2842408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شذا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3129377" y="294738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أذى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764508" y="4817304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ذيل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6005218" y="4817304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ذنب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3245929" y="4817304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ذرة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327371">
            <a:off x="-342936" y="-73803"/>
            <a:ext cx="21309976" cy="6152121"/>
          </a:xfrm>
          <a:custGeom>
            <a:avLst/>
            <a:gdLst/>
            <a:ahLst/>
            <a:cxnLst/>
            <a:rect r="r" b="b" t="t" l="l"/>
            <a:pathLst>
              <a:path h="6152121" w="21309976">
                <a:moveTo>
                  <a:pt x="21309977" y="0"/>
                </a:moveTo>
                <a:lnTo>
                  <a:pt x="0" y="0"/>
                </a:lnTo>
                <a:lnTo>
                  <a:pt x="0" y="6152120"/>
                </a:lnTo>
                <a:lnTo>
                  <a:pt x="21309977" y="6152120"/>
                </a:lnTo>
                <a:lnTo>
                  <a:pt x="21309977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80325" y="3297113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32601" y="3002257"/>
            <a:ext cx="12510713" cy="6353168"/>
          </a:xfrm>
          <a:custGeom>
            <a:avLst/>
            <a:gdLst/>
            <a:ahLst/>
            <a:cxnLst/>
            <a:rect r="r" b="b" t="t" l="l"/>
            <a:pathLst>
              <a:path h="6353168" w="12510713">
                <a:moveTo>
                  <a:pt x="0" y="0"/>
                </a:moveTo>
                <a:lnTo>
                  <a:pt x="12510712" y="0"/>
                </a:lnTo>
                <a:lnTo>
                  <a:pt x="12510712" y="6353168"/>
                </a:lnTo>
                <a:lnTo>
                  <a:pt x="0" y="63531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13" t="0" r="-613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81514" y="4538089"/>
            <a:ext cx="5020428" cy="4654481"/>
          </a:xfrm>
          <a:custGeom>
            <a:avLst/>
            <a:gdLst/>
            <a:ahLst/>
            <a:cxnLst/>
            <a:rect r="r" b="b" t="t" l="l"/>
            <a:pathLst>
              <a:path h="4654481" w="5020428">
                <a:moveTo>
                  <a:pt x="0" y="0"/>
                </a:moveTo>
                <a:lnTo>
                  <a:pt x="5020428" y="0"/>
                </a:lnTo>
                <a:lnTo>
                  <a:pt x="5020428" y="4654481"/>
                </a:lnTo>
                <a:lnTo>
                  <a:pt x="0" y="46544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477657" y="5997461"/>
            <a:ext cx="2372125" cy="2483900"/>
          </a:xfrm>
          <a:custGeom>
            <a:avLst/>
            <a:gdLst/>
            <a:ahLst/>
            <a:cxnLst/>
            <a:rect r="r" b="b" t="t" l="l"/>
            <a:pathLst>
              <a:path h="2483900" w="2372125">
                <a:moveTo>
                  <a:pt x="0" y="0"/>
                </a:moveTo>
                <a:lnTo>
                  <a:pt x="2372125" y="0"/>
                </a:lnTo>
                <a:lnTo>
                  <a:pt x="2372125" y="2483900"/>
                </a:lnTo>
                <a:lnTo>
                  <a:pt x="0" y="24839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673929" y="-3536480"/>
            <a:ext cx="8160670" cy="6538737"/>
          </a:xfrm>
          <a:custGeom>
            <a:avLst/>
            <a:gdLst/>
            <a:ahLst/>
            <a:cxnLst/>
            <a:rect r="r" b="b" t="t" l="l"/>
            <a:pathLst>
              <a:path h="6538737" w="8160670">
                <a:moveTo>
                  <a:pt x="0" y="0"/>
                </a:moveTo>
                <a:lnTo>
                  <a:pt x="8160670" y="0"/>
                </a:lnTo>
                <a:lnTo>
                  <a:pt x="8160670" y="6538737"/>
                </a:lnTo>
                <a:lnTo>
                  <a:pt x="0" y="65387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099812" y="-2820874"/>
            <a:ext cx="8376376" cy="8299746"/>
          </a:xfrm>
          <a:custGeom>
            <a:avLst/>
            <a:gdLst/>
            <a:ahLst/>
            <a:cxnLst/>
            <a:rect r="r" b="b" t="t" l="l"/>
            <a:pathLst>
              <a:path h="8299746" w="8376376">
                <a:moveTo>
                  <a:pt x="0" y="0"/>
                </a:moveTo>
                <a:lnTo>
                  <a:pt x="8376376" y="0"/>
                </a:lnTo>
                <a:lnTo>
                  <a:pt x="8376376" y="8299745"/>
                </a:lnTo>
                <a:lnTo>
                  <a:pt x="0" y="82997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23663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13102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443313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761059" y="-621979"/>
            <a:ext cx="1601469" cy="1725488"/>
          </a:xfrm>
          <a:custGeom>
            <a:avLst/>
            <a:gdLst/>
            <a:ahLst/>
            <a:cxnLst/>
            <a:rect r="r" b="b" t="t" l="l"/>
            <a:pathLst>
              <a:path h="1725488" w="1601469">
                <a:moveTo>
                  <a:pt x="0" y="0"/>
                </a:moveTo>
                <a:lnTo>
                  <a:pt x="1601469" y="0"/>
                </a:lnTo>
                <a:lnTo>
                  <a:pt x="1601469" y="1725488"/>
                </a:lnTo>
                <a:lnTo>
                  <a:pt x="0" y="17254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737810" y="8945902"/>
            <a:ext cx="3216527" cy="1832080"/>
          </a:xfrm>
          <a:custGeom>
            <a:avLst/>
            <a:gdLst/>
            <a:ahLst/>
            <a:cxnLst/>
            <a:rect r="r" b="b" t="t" l="l"/>
            <a:pathLst>
              <a:path h="1832080" w="3216527">
                <a:moveTo>
                  <a:pt x="0" y="0"/>
                </a:moveTo>
                <a:lnTo>
                  <a:pt x="3216528" y="0"/>
                </a:lnTo>
                <a:lnTo>
                  <a:pt x="3216528" y="1832080"/>
                </a:lnTo>
                <a:lnTo>
                  <a:pt x="0" y="1832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312053" y="-212371"/>
            <a:ext cx="3087481" cy="1601631"/>
          </a:xfrm>
          <a:custGeom>
            <a:avLst/>
            <a:gdLst/>
            <a:ahLst/>
            <a:cxnLst/>
            <a:rect r="r" b="b" t="t" l="l"/>
            <a:pathLst>
              <a:path h="1601631" w="3087481">
                <a:moveTo>
                  <a:pt x="0" y="0"/>
                </a:moveTo>
                <a:lnTo>
                  <a:pt x="3087480" y="0"/>
                </a:lnTo>
                <a:lnTo>
                  <a:pt x="3087480" y="1601630"/>
                </a:lnTo>
                <a:lnTo>
                  <a:pt x="0" y="16016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769628" y="350978"/>
            <a:ext cx="1822879" cy="1038282"/>
          </a:xfrm>
          <a:custGeom>
            <a:avLst/>
            <a:gdLst/>
            <a:ahLst/>
            <a:cxnLst/>
            <a:rect r="r" b="b" t="t" l="l"/>
            <a:pathLst>
              <a:path h="1038282" w="1822879">
                <a:moveTo>
                  <a:pt x="0" y="0"/>
                </a:moveTo>
                <a:lnTo>
                  <a:pt x="1822880" y="0"/>
                </a:lnTo>
                <a:lnTo>
                  <a:pt x="1822880" y="1038281"/>
                </a:lnTo>
                <a:lnTo>
                  <a:pt x="0" y="10382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6866697" y="1338524"/>
            <a:ext cx="4554606" cy="767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0472"/>
              </a:lnSpc>
            </a:pPr>
            <a:r>
              <a:rPr lang="ar-EG" sz="50472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ر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327371">
            <a:off x="-342936" y="-73803"/>
            <a:ext cx="21309976" cy="6152121"/>
          </a:xfrm>
          <a:custGeom>
            <a:avLst/>
            <a:gdLst/>
            <a:ahLst/>
            <a:cxnLst/>
            <a:rect r="r" b="b" t="t" l="l"/>
            <a:pathLst>
              <a:path h="6152121" w="21309976">
                <a:moveTo>
                  <a:pt x="21309977" y="0"/>
                </a:moveTo>
                <a:lnTo>
                  <a:pt x="0" y="0"/>
                </a:lnTo>
                <a:lnTo>
                  <a:pt x="0" y="6152120"/>
                </a:lnTo>
                <a:lnTo>
                  <a:pt x="21309977" y="6152120"/>
                </a:lnTo>
                <a:lnTo>
                  <a:pt x="21309977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80325" y="3297113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32601" y="3002257"/>
            <a:ext cx="12510713" cy="6353168"/>
          </a:xfrm>
          <a:custGeom>
            <a:avLst/>
            <a:gdLst/>
            <a:ahLst/>
            <a:cxnLst/>
            <a:rect r="r" b="b" t="t" l="l"/>
            <a:pathLst>
              <a:path h="6353168" w="12510713">
                <a:moveTo>
                  <a:pt x="0" y="0"/>
                </a:moveTo>
                <a:lnTo>
                  <a:pt x="12510712" y="0"/>
                </a:lnTo>
                <a:lnTo>
                  <a:pt x="12510712" y="6353168"/>
                </a:lnTo>
                <a:lnTo>
                  <a:pt x="0" y="63531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13" t="0" r="-613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81514" y="4538089"/>
            <a:ext cx="5020428" cy="4654481"/>
          </a:xfrm>
          <a:custGeom>
            <a:avLst/>
            <a:gdLst/>
            <a:ahLst/>
            <a:cxnLst/>
            <a:rect r="r" b="b" t="t" l="l"/>
            <a:pathLst>
              <a:path h="4654481" w="5020428">
                <a:moveTo>
                  <a:pt x="0" y="0"/>
                </a:moveTo>
                <a:lnTo>
                  <a:pt x="5020428" y="0"/>
                </a:lnTo>
                <a:lnTo>
                  <a:pt x="5020428" y="4654481"/>
                </a:lnTo>
                <a:lnTo>
                  <a:pt x="0" y="46544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477657" y="5997461"/>
            <a:ext cx="2372125" cy="2483900"/>
          </a:xfrm>
          <a:custGeom>
            <a:avLst/>
            <a:gdLst/>
            <a:ahLst/>
            <a:cxnLst/>
            <a:rect r="r" b="b" t="t" l="l"/>
            <a:pathLst>
              <a:path h="2483900" w="2372125">
                <a:moveTo>
                  <a:pt x="0" y="0"/>
                </a:moveTo>
                <a:lnTo>
                  <a:pt x="2372125" y="0"/>
                </a:lnTo>
                <a:lnTo>
                  <a:pt x="2372125" y="2483900"/>
                </a:lnTo>
                <a:lnTo>
                  <a:pt x="0" y="24839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673929" y="-3536480"/>
            <a:ext cx="8160670" cy="6538737"/>
          </a:xfrm>
          <a:custGeom>
            <a:avLst/>
            <a:gdLst/>
            <a:ahLst/>
            <a:cxnLst/>
            <a:rect r="r" b="b" t="t" l="l"/>
            <a:pathLst>
              <a:path h="6538737" w="8160670">
                <a:moveTo>
                  <a:pt x="0" y="0"/>
                </a:moveTo>
                <a:lnTo>
                  <a:pt x="8160670" y="0"/>
                </a:lnTo>
                <a:lnTo>
                  <a:pt x="8160670" y="6538737"/>
                </a:lnTo>
                <a:lnTo>
                  <a:pt x="0" y="65387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099812" y="-2820874"/>
            <a:ext cx="8376376" cy="8299746"/>
          </a:xfrm>
          <a:custGeom>
            <a:avLst/>
            <a:gdLst/>
            <a:ahLst/>
            <a:cxnLst/>
            <a:rect r="r" b="b" t="t" l="l"/>
            <a:pathLst>
              <a:path h="8299746" w="8376376">
                <a:moveTo>
                  <a:pt x="0" y="0"/>
                </a:moveTo>
                <a:lnTo>
                  <a:pt x="8376376" y="0"/>
                </a:lnTo>
                <a:lnTo>
                  <a:pt x="8376376" y="8299745"/>
                </a:lnTo>
                <a:lnTo>
                  <a:pt x="0" y="82997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23663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13102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443313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761059" y="-621979"/>
            <a:ext cx="1601469" cy="1725488"/>
          </a:xfrm>
          <a:custGeom>
            <a:avLst/>
            <a:gdLst/>
            <a:ahLst/>
            <a:cxnLst/>
            <a:rect r="r" b="b" t="t" l="l"/>
            <a:pathLst>
              <a:path h="1725488" w="1601469">
                <a:moveTo>
                  <a:pt x="0" y="0"/>
                </a:moveTo>
                <a:lnTo>
                  <a:pt x="1601469" y="0"/>
                </a:lnTo>
                <a:lnTo>
                  <a:pt x="1601469" y="1725488"/>
                </a:lnTo>
                <a:lnTo>
                  <a:pt x="0" y="17254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737810" y="8945902"/>
            <a:ext cx="3216527" cy="1832080"/>
          </a:xfrm>
          <a:custGeom>
            <a:avLst/>
            <a:gdLst/>
            <a:ahLst/>
            <a:cxnLst/>
            <a:rect r="r" b="b" t="t" l="l"/>
            <a:pathLst>
              <a:path h="1832080" w="3216527">
                <a:moveTo>
                  <a:pt x="0" y="0"/>
                </a:moveTo>
                <a:lnTo>
                  <a:pt x="3216528" y="0"/>
                </a:lnTo>
                <a:lnTo>
                  <a:pt x="3216528" y="1832080"/>
                </a:lnTo>
                <a:lnTo>
                  <a:pt x="0" y="1832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312053" y="-212371"/>
            <a:ext cx="3087481" cy="1601631"/>
          </a:xfrm>
          <a:custGeom>
            <a:avLst/>
            <a:gdLst/>
            <a:ahLst/>
            <a:cxnLst/>
            <a:rect r="r" b="b" t="t" l="l"/>
            <a:pathLst>
              <a:path h="1601631" w="3087481">
                <a:moveTo>
                  <a:pt x="0" y="0"/>
                </a:moveTo>
                <a:lnTo>
                  <a:pt x="3087480" y="0"/>
                </a:lnTo>
                <a:lnTo>
                  <a:pt x="3087480" y="1601630"/>
                </a:lnTo>
                <a:lnTo>
                  <a:pt x="0" y="16016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769628" y="350978"/>
            <a:ext cx="1822879" cy="1038282"/>
          </a:xfrm>
          <a:custGeom>
            <a:avLst/>
            <a:gdLst/>
            <a:ahLst/>
            <a:cxnLst/>
            <a:rect r="r" b="b" t="t" l="l"/>
            <a:pathLst>
              <a:path h="1038282" w="1822879">
                <a:moveTo>
                  <a:pt x="0" y="0"/>
                </a:moveTo>
                <a:lnTo>
                  <a:pt x="1822880" y="0"/>
                </a:lnTo>
                <a:lnTo>
                  <a:pt x="1822880" y="1038281"/>
                </a:lnTo>
                <a:lnTo>
                  <a:pt x="0" y="10382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5902043" y="1477556"/>
            <a:ext cx="6805313" cy="57618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37852"/>
              </a:lnSpc>
            </a:pPr>
            <a:r>
              <a:rPr lang="ar-EG" sz="37852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ر  ـر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505452" y="-1598360"/>
            <a:ext cx="4983899" cy="2921811"/>
          </a:xfrm>
          <a:custGeom>
            <a:avLst/>
            <a:gdLst/>
            <a:ahLst/>
            <a:cxnLst/>
            <a:rect r="r" b="b" t="t" l="l"/>
            <a:pathLst>
              <a:path h="2921811" w="4983899">
                <a:moveTo>
                  <a:pt x="0" y="0"/>
                </a:moveTo>
                <a:lnTo>
                  <a:pt x="4983899" y="0"/>
                </a:lnTo>
                <a:lnTo>
                  <a:pt x="4983899" y="2921811"/>
                </a:lnTo>
                <a:lnTo>
                  <a:pt x="0" y="29218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429929" y="743063"/>
            <a:ext cx="26645887" cy="9871866"/>
          </a:xfrm>
          <a:custGeom>
            <a:avLst/>
            <a:gdLst/>
            <a:ahLst/>
            <a:cxnLst/>
            <a:rect r="r" b="b" t="t" l="l"/>
            <a:pathLst>
              <a:path h="9871866" w="26645887">
                <a:moveTo>
                  <a:pt x="0" y="0"/>
                </a:moveTo>
                <a:lnTo>
                  <a:pt x="26645887" y="0"/>
                </a:lnTo>
                <a:lnTo>
                  <a:pt x="26645887" y="9871866"/>
                </a:lnTo>
                <a:lnTo>
                  <a:pt x="0" y="98718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105945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25789" y="2170541"/>
            <a:ext cx="17727124" cy="9002156"/>
          </a:xfrm>
          <a:custGeom>
            <a:avLst/>
            <a:gdLst/>
            <a:ahLst/>
            <a:cxnLst/>
            <a:rect r="r" b="b" t="t" l="l"/>
            <a:pathLst>
              <a:path h="9002156" w="17727124">
                <a:moveTo>
                  <a:pt x="0" y="0"/>
                </a:moveTo>
                <a:lnTo>
                  <a:pt x="17727124" y="0"/>
                </a:lnTo>
                <a:lnTo>
                  <a:pt x="17727124" y="9002156"/>
                </a:lnTo>
                <a:lnTo>
                  <a:pt x="0" y="90021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13" t="0" r="-613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16631" y="8200060"/>
            <a:ext cx="11841151" cy="8229600"/>
          </a:xfrm>
          <a:custGeom>
            <a:avLst/>
            <a:gdLst/>
            <a:ahLst/>
            <a:cxnLst/>
            <a:rect r="r" b="b" t="t" l="l"/>
            <a:pathLst>
              <a:path h="8229600" w="11841151">
                <a:moveTo>
                  <a:pt x="0" y="0"/>
                </a:moveTo>
                <a:lnTo>
                  <a:pt x="11841151" y="0"/>
                </a:lnTo>
                <a:lnTo>
                  <a:pt x="118411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8186783" y="-5152533"/>
            <a:ext cx="12861236" cy="10305065"/>
          </a:xfrm>
          <a:custGeom>
            <a:avLst/>
            <a:gdLst/>
            <a:ahLst/>
            <a:cxnLst/>
            <a:rect r="r" b="b" t="t" l="l"/>
            <a:pathLst>
              <a:path h="10305065" w="12861236">
                <a:moveTo>
                  <a:pt x="0" y="0"/>
                </a:moveTo>
                <a:lnTo>
                  <a:pt x="12861236" y="0"/>
                </a:lnTo>
                <a:lnTo>
                  <a:pt x="12861236" y="10305066"/>
                </a:lnTo>
                <a:lnTo>
                  <a:pt x="0" y="103050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409230" y="6685033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7"/>
                </a:lnTo>
                <a:lnTo>
                  <a:pt x="0" y="2826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676313" y="-278180"/>
            <a:ext cx="4113599" cy="2133929"/>
          </a:xfrm>
          <a:custGeom>
            <a:avLst/>
            <a:gdLst/>
            <a:ahLst/>
            <a:cxnLst/>
            <a:rect r="r" b="b" t="t" l="l"/>
            <a:pathLst>
              <a:path h="2133929" w="4113599">
                <a:moveTo>
                  <a:pt x="0" y="0"/>
                </a:moveTo>
                <a:lnTo>
                  <a:pt x="4113599" y="0"/>
                </a:lnTo>
                <a:lnTo>
                  <a:pt x="4113599" y="2133929"/>
                </a:lnTo>
                <a:lnTo>
                  <a:pt x="0" y="21339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950660" y="472397"/>
            <a:ext cx="2428709" cy="1383352"/>
          </a:xfrm>
          <a:custGeom>
            <a:avLst/>
            <a:gdLst/>
            <a:ahLst/>
            <a:cxnLst/>
            <a:rect r="r" b="b" t="t" l="l"/>
            <a:pathLst>
              <a:path h="1383352" w="2428709">
                <a:moveTo>
                  <a:pt x="0" y="0"/>
                </a:moveTo>
                <a:lnTo>
                  <a:pt x="2428709" y="0"/>
                </a:lnTo>
                <a:lnTo>
                  <a:pt x="2428709" y="1383352"/>
                </a:lnTo>
                <a:lnTo>
                  <a:pt x="0" y="13833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663755" y="5829193"/>
            <a:ext cx="2573809" cy="5252603"/>
          </a:xfrm>
          <a:custGeom>
            <a:avLst/>
            <a:gdLst/>
            <a:ahLst/>
            <a:cxnLst/>
            <a:rect r="r" b="b" t="t" l="l"/>
            <a:pathLst>
              <a:path h="5252603" w="2573809">
                <a:moveTo>
                  <a:pt x="0" y="0"/>
                </a:moveTo>
                <a:lnTo>
                  <a:pt x="2573809" y="0"/>
                </a:lnTo>
                <a:lnTo>
                  <a:pt x="2573809" y="5252603"/>
                </a:lnTo>
                <a:lnTo>
                  <a:pt x="0" y="52526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5588757" y="458645"/>
            <a:ext cx="6136764" cy="1026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79"/>
              </a:lnSpc>
            </a:pPr>
            <a:r>
              <a:rPr lang="en-US" sz="5985">
                <a:solidFill>
                  <a:srgbClr val="3D4F76"/>
                </a:solidFill>
                <a:latin typeface="Lilita One"/>
                <a:ea typeface="Lilita One"/>
                <a:cs typeface="Lilita One"/>
                <a:sym typeface="Lilita One"/>
              </a:rPr>
              <a:t>Spot the letter Raa 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649892" y="2288191"/>
            <a:ext cx="10097558" cy="5128210"/>
            <a:chOff x="0" y="0"/>
            <a:chExt cx="2659439" cy="135064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659439" cy="1350640"/>
            </a:xfrm>
            <a:custGeom>
              <a:avLst/>
              <a:gdLst/>
              <a:ahLst/>
              <a:cxnLst/>
              <a:rect r="r" b="b" t="t" l="l"/>
              <a:pathLst>
                <a:path h="1350640" w="2659439">
                  <a:moveTo>
                    <a:pt x="39102" y="0"/>
                  </a:moveTo>
                  <a:lnTo>
                    <a:pt x="2620337" y="0"/>
                  </a:lnTo>
                  <a:cubicBezTo>
                    <a:pt x="2630707" y="0"/>
                    <a:pt x="2640653" y="4120"/>
                    <a:pt x="2647986" y="11453"/>
                  </a:cubicBezTo>
                  <a:cubicBezTo>
                    <a:pt x="2655319" y="18786"/>
                    <a:pt x="2659439" y="28732"/>
                    <a:pt x="2659439" y="39102"/>
                  </a:cubicBezTo>
                  <a:lnTo>
                    <a:pt x="2659439" y="1311537"/>
                  </a:lnTo>
                  <a:cubicBezTo>
                    <a:pt x="2659439" y="1321908"/>
                    <a:pt x="2655319" y="1331854"/>
                    <a:pt x="2647986" y="1339187"/>
                  </a:cubicBezTo>
                  <a:cubicBezTo>
                    <a:pt x="2640653" y="1346520"/>
                    <a:pt x="2630707" y="1350640"/>
                    <a:pt x="2620337" y="1350640"/>
                  </a:cubicBezTo>
                  <a:lnTo>
                    <a:pt x="39102" y="1350640"/>
                  </a:lnTo>
                  <a:cubicBezTo>
                    <a:pt x="28732" y="1350640"/>
                    <a:pt x="18786" y="1346520"/>
                    <a:pt x="11453" y="1339187"/>
                  </a:cubicBezTo>
                  <a:cubicBezTo>
                    <a:pt x="4120" y="1331854"/>
                    <a:pt x="0" y="1321908"/>
                    <a:pt x="0" y="1311537"/>
                  </a:cubicBezTo>
                  <a:lnTo>
                    <a:pt x="0" y="39102"/>
                  </a:lnTo>
                  <a:cubicBezTo>
                    <a:pt x="0" y="28732"/>
                    <a:pt x="4120" y="18786"/>
                    <a:pt x="11453" y="11453"/>
                  </a:cubicBezTo>
                  <a:cubicBezTo>
                    <a:pt x="18786" y="4120"/>
                    <a:pt x="28732" y="0"/>
                    <a:pt x="39102" y="0"/>
                  </a:cubicBezTo>
                  <a:close/>
                </a:path>
              </a:pathLst>
            </a:custGeom>
            <a:solidFill>
              <a:srgbClr val="85D27D">
                <a:alpha val="60000"/>
              </a:srgbClr>
            </a:solidFill>
            <a:ln w="38100" cap="rnd">
              <a:solidFill>
                <a:srgbClr val="FFFFFF">
                  <a:alpha val="60000"/>
                </a:srgbClr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28575"/>
              <a:ext cx="2659439" cy="13220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00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5740671" y="439886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خرج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613320" y="2823813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فخر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038727" y="2823813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خوار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472295" y="2823813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خروف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8531351" y="439886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صخرة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038727" y="439886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فراشة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12513295" y="4065802"/>
            <a:ext cx="3332640" cy="5192498"/>
          </a:xfrm>
          <a:custGeom>
            <a:avLst/>
            <a:gdLst/>
            <a:ahLst/>
            <a:cxnLst/>
            <a:rect r="r" b="b" t="t" l="l"/>
            <a:pathLst>
              <a:path h="5192498" w="3332640">
                <a:moveTo>
                  <a:pt x="0" y="0"/>
                </a:moveTo>
                <a:lnTo>
                  <a:pt x="3332640" y="0"/>
                </a:lnTo>
                <a:lnTo>
                  <a:pt x="3332640" y="5192498"/>
                </a:lnTo>
                <a:lnTo>
                  <a:pt x="0" y="5192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058285" y="-1131876"/>
            <a:ext cx="11616340" cy="9307592"/>
          </a:xfrm>
          <a:custGeom>
            <a:avLst/>
            <a:gdLst/>
            <a:ahLst/>
            <a:cxnLst/>
            <a:rect r="r" b="b" t="t" l="l"/>
            <a:pathLst>
              <a:path h="9307592" w="11616340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505585" y="5398696"/>
            <a:ext cx="19764771" cy="4480015"/>
          </a:xfrm>
          <a:custGeom>
            <a:avLst/>
            <a:gdLst/>
            <a:ahLst/>
            <a:cxnLst/>
            <a:rect r="r" b="b" t="t" l="l"/>
            <a:pathLst>
              <a:path h="4480015" w="19764771">
                <a:moveTo>
                  <a:pt x="19764771" y="0"/>
                </a:moveTo>
                <a:lnTo>
                  <a:pt x="0" y="0"/>
                </a:lnTo>
                <a:lnTo>
                  <a:pt x="0" y="4480015"/>
                </a:lnTo>
                <a:lnTo>
                  <a:pt x="19764771" y="4480015"/>
                </a:lnTo>
                <a:lnTo>
                  <a:pt x="19764771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03873" y="8025169"/>
            <a:ext cx="18495745" cy="5339661"/>
          </a:xfrm>
          <a:custGeom>
            <a:avLst/>
            <a:gdLst/>
            <a:ahLst/>
            <a:cxnLst/>
            <a:rect r="r" b="b" t="t" l="l"/>
            <a:pathLst>
              <a:path h="5339661" w="18495745">
                <a:moveTo>
                  <a:pt x="0" y="0"/>
                </a:moveTo>
                <a:lnTo>
                  <a:pt x="18495746" y="0"/>
                </a:lnTo>
                <a:lnTo>
                  <a:pt x="18495746" y="5339661"/>
                </a:lnTo>
                <a:lnTo>
                  <a:pt x="0" y="53396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60481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55235" y="8239877"/>
            <a:ext cx="12587417" cy="4195007"/>
          </a:xfrm>
          <a:custGeom>
            <a:avLst/>
            <a:gdLst/>
            <a:ahLst/>
            <a:cxnLst/>
            <a:rect r="r" b="b" t="t" l="l"/>
            <a:pathLst>
              <a:path h="4195007" w="12587417">
                <a:moveTo>
                  <a:pt x="0" y="0"/>
                </a:moveTo>
                <a:lnTo>
                  <a:pt x="12587417" y="0"/>
                </a:lnTo>
                <a:lnTo>
                  <a:pt x="12587417" y="4195007"/>
                </a:lnTo>
                <a:lnTo>
                  <a:pt x="0" y="41950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09" t="-51445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270057" y="-195022"/>
            <a:ext cx="10544810" cy="6458696"/>
          </a:xfrm>
          <a:custGeom>
            <a:avLst/>
            <a:gdLst/>
            <a:ahLst/>
            <a:cxnLst/>
            <a:rect r="r" b="b" t="t" l="l"/>
            <a:pathLst>
              <a:path h="6458696" w="10544810">
                <a:moveTo>
                  <a:pt x="0" y="0"/>
                </a:moveTo>
                <a:lnTo>
                  <a:pt x="10544810" y="0"/>
                </a:lnTo>
                <a:lnTo>
                  <a:pt x="10544810" y="6458696"/>
                </a:lnTo>
                <a:lnTo>
                  <a:pt x="0" y="64586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664686" y="2595129"/>
            <a:ext cx="8461566" cy="11161175"/>
          </a:xfrm>
          <a:custGeom>
            <a:avLst/>
            <a:gdLst/>
            <a:ahLst/>
            <a:cxnLst/>
            <a:rect r="r" b="b" t="t" l="l"/>
            <a:pathLst>
              <a:path h="11161175" w="8461566">
                <a:moveTo>
                  <a:pt x="0" y="0"/>
                </a:moveTo>
                <a:lnTo>
                  <a:pt x="8461566" y="0"/>
                </a:lnTo>
                <a:lnTo>
                  <a:pt x="8461566" y="11161175"/>
                </a:lnTo>
                <a:lnTo>
                  <a:pt x="0" y="11161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610051" y="-2487256"/>
            <a:ext cx="4642523" cy="4974512"/>
          </a:xfrm>
          <a:custGeom>
            <a:avLst/>
            <a:gdLst/>
            <a:ahLst/>
            <a:cxnLst/>
            <a:rect r="r" b="b" t="t" l="l"/>
            <a:pathLst>
              <a:path h="4974512" w="4642523">
                <a:moveTo>
                  <a:pt x="0" y="0"/>
                </a:moveTo>
                <a:lnTo>
                  <a:pt x="4642523" y="0"/>
                </a:lnTo>
                <a:lnTo>
                  <a:pt x="4642523" y="4974512"/>
                </a:lnTo>
                <a:lnTo>
                  <a:pt x="0" y="49745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-2637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404182" y="1332328"/>
            <a:ext cx="520235" cy="1473591"/>
          </a:xfrm>
          <a:custGeom>
            <a:avLst/>
            <a:gdLst/>
            <a:ahLst/>
            <a:cxnLst/>
            <a:rect r="r" b="b" t="t" l="l"/>
            <a:pathLst>
              <a:path h="1473591" w="520235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367805">
            <a:off x="14619240" y="1460260"/>
            <a:ext cx="520235" cy="1473591"/>
          </a:xfrm>
          <a:custGeom>
            <a:avLst/>
            <a:gdLst/>
            <a:ahLst/>
            <a:cxnLst/>
            <a:rect r="r" b="b" t="t" l="l"/>
            <a:pathLst>
              <a:path h="1473591" w="520235">
                <a:moveTo>
                  <a:pt x="0" y="0"/>
                </a:moveTo>
                <a:lnTo>
                  <a:pt x="520235" y="0"/>
                </a:lnTo>
                <a:lnTo>
                  <a:pt x="520235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2939240">
            <a:off x="13985812" y="1875252"/>
            <a:ext cx="520235" cy="1473591"/>
          </a:xfrm>
          <a:custGeom>
            <a:avLst/>
            <a:gdLst/>
            <a:ahLst/>
            <a:cxnLst/>
            <a:rect r="r" b="b" t="t" l="l"/>
            <a:pathLst>
              <a:path h="1473591" w="520235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6866697" y="1338524"/>
            <a:ext cx="4554606" cy="767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0472"/>
              </a:lnSpc>
            </a:pPr>
            <a:r>
              <a:rPr lang="ar-EG" sz="50472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ز</a:t>
            </a: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058285" y="-1131876"/>
            <a:ext cx="11616340" cy="9307592"/>
          </a:xfrm>
          <a:custGeom>
            <a:avLst/>
            <a:gdLst/>
            <a:ahLst/>
            <a:cxnLst/>
            <a:rect r="r" b="b" t="t" l="l"/>
            <a:pathLst>
              <a:path h="9307592" w="11616340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505585" y="5398696"/>
            <a:ext cx="19764771" cy="4480015"/>
          </a:xfrm>
          <a:custGeom>
            <a:avLst/>
            <a:gdLst/>
            <a:ahLst/>
            <a:cxnLst/>
            <a:rect r="r" b="b" t="t" l="l"/>
            <a:pathLst>
              <a:path h="4480015" w="19764771">
                <a:moveTo>
                  <a:pt x="19764771" y="0"/>
                </a:moveTo>
                <a:lnTo>
                  <a:pt x="0" y="0"/>
                </a:lnTo>
                <a:lnTo>
                  <a:pt x="0" y="4480015"/>
                </a:lnTo>
                <a:lnTo>
                  <a:pt x="19764771" y="4480015"/>
                </a:lnTo>
                <a:lnTo>
                  <a:pt x="19764771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03873" y="8025169"/>
            <a:ext cx="18495745" cy="5339661"/>
          </a:xfrm>
          <a:custGeom>
            <a:avLst/>
            <a:gdLst/>
            <a:ahLst/>
            <a:cxnLst/>
            <a:rect r="r" b="b" t="t" l="l"/>
            <a:pathLst>
              <a:path h="5339661" w="18495745">
                <a:moveTo>
                  <a:pt x="0" y="0"/>
                </a:moveTo>
                <a:lnTo>
                  <a:pt x="18495746" y="0"/>
                </a:lnTo>
                <a:lnTo>
                  <a:pt x="18495746" y="5339661"/>
                </a:lnTo>
                <a:lnTo>
                  <a:pt x="0" y="53396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60481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55235" y="8239877"/>
            <a:ext cx="12587417" cy="4195007"/>
          </a:xfrm>
          <a:custGeom>
            <a:avLst/>
            <a:gdLst/>
            <a:ahLst/>
            <a:cxnLst/>
            <a:rect r="r" b="b" t="t" l="l"/>
            <a:pathLst>
              <a:path h="4195007" w="12587417">
                <a:moveTo>
                  <a:pt x="0" y="0"/>
                </a:moveTo>
                <a:lnTo>
                  <a:pt x="12587417" y="0"/>
                </a:lnTo>
                <a:lnTo>
                  <a:pt x="12587417" y="4195007"/>
                </a:lnTo>
                <a:lnTo>
                  <a:pt x="0" y="41950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09" t="-51445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270057" y="-195022"/>
            <a:ext cx="10544810" cy="6458696"/>
          </a:xfrm>
          <a:custGeom>
            <a:avLst/>
            <a:gdLst/>
            <a:ahLst/>
            <a:cxnLst/>
            <a:rect r="r" b="b" t="t" l="l"/>
            <a:pathLst>
              <a:path h="6458696" w="10544810">
                <a:moveTo>
                  <a:pt x="0" y="0"/>
                </a:moveTo>
                <a:lnTo>
                  <a:pt x="10544810" y="0"/>
                </a:lnTo>
                <a:lnTo>
                  <a:pt x="10544810" y="6458696"/>
                </a:lnTo>
                <a:lnTo>
                  <a:pt x="0" y="64586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664686" y="2595129"/>
            <a:ext cx="8461566" cy="11161175"/>
          </a:xfrm>
          <a:custGeom>
            <a:avLst/>
            <a:gdLst/>
            <a:ahLst/>
            <a:cxnLst/>
            <a:rect r="r" b="b" t="t" l="l"/>
            <a:pathLst>
              <a:path h="11161175" w="8461566">
                <a:moveTo>
                  <a:pt x="0" y="0"/>
                </a:moveTo>
                <a:lnTo>
                  <a:pt x="8461566" y="0"/>
                </a:lnTo>
                <a:lnTo>
                  <a:pt x="8461566" y="11161175"/>
                </a:lnTo>
                <a:lnTo>
                  <a:pt x="0" y="11161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610051" y="-2487256"/>
            <a:ext cx="4642523" cy="4974512"/>
          </a:xfrm>
          <a:custGeom>
            <a:avLst/>
            <a:gdLst/>
            <a:ahLst/>
            <a:cxnLst/>
            <a:rect r="r" b="b" t="t" l="l"/>
            <a:pathLst>
              <a:path h="4974512" w="4642523">
                <a:moveTo>
                  <a:pt x="0" y="0"/>
                </a:moveTo>
                <a:lnTo>
                  <a:pt x="4642523" y="0"/>
                </a:lnTo>
                <a:lnTo>
                  <a:pt x="4642523" y="4974512"/>
                </a:lnTo>
                <a:lnTo>
                  <a:pt x="0" y="49745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-2637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404182" y="1332328"/>
            <a:ext cx="520235" cy="1473591"/>
          </a:xfrm>
          <a:custGeom>
            <a:avLst/>
            <a:gdLst/>
            <a:ahLst/>
            <a:cxnLst/>
            <a:rect r="r" b="b" t="t" l="l"/>
            <a:pathLst>
              <a:path h="1473591" w="520235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367805">
            <a:off x="14619240" y="1460260"/>
            <a:ext cx="520235" cy="1473591"/>
          </a:xfrm>
          <a:custGeom>
            <a:avLst/>
            <a:gdLst/>
            <a:ahLst/>
            <a:cxnLst/>
            <a:rect r="r" b="b" t="t" l="l"/>
            <a:pathLst>
              <a:path h="1473591" w="520235">
                <a:moveTo>
                  <a:pt x="0" y="0"/>
                </a:moveTo>
                <a:lnTo>
                  <a:pt x="520235" y="0"/>
                </a:lnTo>
                <a:lnTo>
                  <a:pt x="520235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2939240">
            <a:off x="13985812" y="1875252"/>
            <a:ext cx="520235" cy="1473591"/>
          </a:xfrm>
          <a:custGeom>
            <a:avLst/>
            <a:gdLst/>
            <a:ahLst/>
            <a:cxnLst/>
            <a:rect r="r" b="b" t="t" l="l"/>
            <a:pathLst>
              <a:path h="1473591" w="520235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622267" y="3034326"/>
            <a:ext cx="7043466" cy="42721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28066"/>
              </a:lnSpc>
            </a:pPr>
            <a:r>
              <a:rPr lang="ar-EG" sz="28066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ز ـز</a:t>
            </a:r>
          </a:p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142866">
            <a:off x="-2153489" y="-1505757"/>
            <a:ext cx="21309976" cy="6152121"/>
          </a:xfrm>
          <a:custGeom>
            <a:avLst/>
            <a:gdLst/>
            <a:ahLst/>
            <a:cxnLst/>
            <a:rect r="r" b="b" t="t" l="l"/>
            <a:pathLst>
              <a:path h="6152121" w="21309976">
                <a:moveTo>
                  <a:pt x="21309977" y="0"/>
                </a:moveTo>
                <a:lnTo>
                  <a:pt x="0" y="0"/>
                </a:lnTo>
                <a:lnTo>
                  <a:pt x="0" y="6152121"/>
                </a:lnTo>
                <a:lnTo>
                  <a:pt x="21309977" y="6152121"/>
                </a:lnTo>
                <a:lnTo>
                  <a:pt x="21309977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597231" y="1104735"/>
            <a:ext cx="5512841" cy="2859786"/>
          </a:xfrm>
          <a:custGeom>
            <a:avLst/>
            <a:gdLst/>
            <a:ahLst/>
            <a:cxnLst/>
            <a:rect r="r" b="b" t="t" l="l"/>
            <a:pathLst>
              <a:path h="2859786" w="5512841">
                <a:moveTo>
                  <a:pt x="0" y="0"/>
                </a:moveTo>
                <a:lnTo>
                  <a:pt x="5512842" y="0"/>
                </a:lnTo>
                <a:lnTo>
                  <a:pt x="5512842" y="2859786"/>
                </a:lnTo>
                <a:lnTo>
                  <a:pt x="0" y="285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-1463764" y="-559201"/>
            <a:ext cx="8030929" cy="4036099"/>
          </a:xfrm>
          <a:custGeom>
            <a:avLst/>
            <a:gdLst/>
            <a:ahLst/>
            <a:cxnLst/>
            <a:rect r="r" b="b" t="t" l="l"/>
            <a:pathLst>
              <a:path h="4036099" w="8030929">
                <a:moveTo>
                  <a:pt x="8030929" y="0"/>
                </a:moveTo>
                <a:lnTo>
                  <a:pt x="0" y="0"/>
                </a:lnTo>
                <a:lnTo>
                  <a:pt x="0" y="4036098"/>
                </a:lnTo>
                <a:lnTo>
                  <a:pt x="8030929" y="4036098"/>
                </a:lnTo>
                <a:lnTo>
                  <a:pt x="8030929" y="0"/>
                </a:lnTo>
                <a:close/>
              </a:path>
            </a:pathLst>
          </a:custGeom>
          <a:blipFill>
            <a:blip r:embed="rId4"/>
            <a:stretch>
              <a:fillRect l="0" t="-1609" r="0" b="-1609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6109719" y="2224503"/>
            <a:ext cx="3665236" cy="1901341"/>
          </a:xfrm>
          <a:custGeom>
            <a:avLst/>
            <a:gdLst/>
            <a:ahLst/>
            <a:cxnLst/>
            <a:rect r="r" b="b" t="t" l="l"/>
            <a:pathLst>
              <a:path h="1901341" w="3665236">
                <a:moveTo>
                  <a:pt x="3665236" y="0"/>
                </a:moveTo>
                <a:lnTo>
                  <a:pt x="0" y="0"/>
                </a:lnTo>
                <a:lnTo>
                  <a:pt x="0" y="1901341"/>
                </a:lnTo>
                <a:lnTo>
                  <a:pt x="3665236" y="1901341"/>
                </a:lnTo>
                <a:lnTo>
                  <a:pt x="3665236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3141025" y="3400815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50" y="0"/>
                </a:lnTo>
                <a:lnTo>
                  <a:pt x="24570050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313926" y="3850651"/>
            <a:ext cx="12375147" cy="6284325"/>
          </a:xfrm>
          <a:custGeom>
            <a:avLst/>
            <a:gdLst/>
            <a:ahLst/>
            <a:cxnLst/>
            <a:rect r="r" b="b" t="t" l="l"/>
            <a:pathLst>
              <a:path h="6284325" w="12375147">
                <a:moveTo>
                  <a:pt x="0" y="0"/>
                </a:moveTo>
                <a:lnTo>
                  <a:pt x="12375147" y="0"/>
                </a:lnTo>
                <a:lnTo>
                  <a:pt x="12375147" y="6284325"/>
                </a:lnTo>
                <a:lnTo>
                  <a:pt x="0" y="62843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13" t="0" r="-613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733024" y="3850651"/>
            <a:ext cx="11841151" cy="8229600"/>
          </a:xfrm>
          <a:custGeom>
            <a:avLst/>
            <a:gdLst/>
            <a:ahLst/>
            <a:cxnLst/>
            <a:rect r="r" b="b" t="t" l="l"/>
            <a:pathLst>
              <a:path h="8229600" w="11841151">
                <a:moveTo>
                  <a:pt x="0" y="0"/>
                </a:moveTo>
                <a:lnTo>
                  <a:pt x="11841151" y="0"/>
                </a:lnTo>
                <a:lnTo>
                  <a:pt x="118411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330915" y="-818956"/>
            <a:ext cx="7444591" cy="8229600"/>
          </a:xfrm>
          <a:custGeom>
            <a:avLst/>
            <a:gdLst/>
            <a:ahLst/>
            <a:cxnLst/>
            <a:rect r="r" b="b" t="t" l="l"/>
            <a:pathLst>
              <a:path h="8229600" w="7444591">
                <a:moveTo>
                  <a:pt x="0" y="0"/>
                </a:moveTo>
                <a:lnTo>
                  <a:pt x="7444591" y="0"/>
                </a:lnTo>
                <a:lnTo>
                  <a:pt x="74445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13370939" y="1766294"/>
            <a:ext cx="4044204" cy="6754411"/>
          </a:xfrm>
          <a:custGeom>
            <a:avLst/>
            <a:gdLst/>
            <a:ahLst/>
            <a:cxnLst/>
            <a:rect r="r" b="b" t="t" l="l"/>
            <a:pathLst>
              <a:path h="6754411" w="4044204">
                <a:moveTo>
                  <a:pt x="4044204" y="0"/>
                </a:moveTo>
                <a:lnTo>
                  <a:pt x="0" y="0"/>
                </a:lnTo>
                <a:lnTo>
                  <a:pt x="0" y="6754412"/>
                </a:lnTo>
                <a:lnTo>
                  <a:pt x="4044204" y="6754412"/>
                </a:lnTo>
                <a:lnTo>
                  <a:pt x="4044204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885986" y="6525891"/>
            <a:ext cx="2402014" cy="4114800"/>
          </a:xfrm>
          <a:custGeom>
            <a:avLst/>
            <a:gdLst/>
            <a:ahLst/>
            <a:cxnLst/>
            <a:rect r="r" b="b" t="t" l="l"/>
            <a:pathLst>
              <a:path h="4114800" w="2402014">
                <a:moveTo>
                  <a:pt x="0" y="0"/>
                </a:moveTo>
                <a:lnTo>
                  <a:pt x="2402014" y="0"/>
                </a:lnTo>
                <a:lnTo>
                  <a:pt x="24020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342151" y="8106058"/>
            <a:ext cx="1296609" cy="889534"/>
          </a:xfrm>
          <a:custGeom>
            <a:avLst/>
            <a:gdLst/>
            <a:ahLst/>
            <a:cxnLst/>
            <a:rect r="r" b="b" t="t" l="l"/>
            <a:pathLst>
              <a:path h="889534" w="1296609">
                <a:moveTo>
                  <a:pt x="0" y="0"/>
                </a:moveTo>
                <a:lnTo>
                  <a:pt x="1296609" y="0"/>
                </a:lnTo>
                <a:lnTo>
                  <a:pt x="1296609" y="889533"/>
                </a:lnTo>
                <a:lnTo>
                  <a:pt x="0" y="8895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219204" y="6196395"/>
            <a:ext cx="1296609" cy="889534"/>
          </a:xfrm>
          <a:custGeom>
            <a:avLst/>
            <a:gdLst/>
            <a:ahLst/>
            <a:cxnLst/>
            <a:rect r="r" b="b" t="t" l="l"/>
            <a:pathLst>
              <a:path h="889534" w="1296609">
                <a:moveTo>
                  <a:pt x="0" y="0"/>
                </a:moveTo>
                <a:lnTo>
                  <a:pt x="1296609" y="0"/>
                </a:lnTo>
                <a:lnTo>
                  <a:pt x="1296609" y="889534"/>
                </a:lnTo>
                <a:lnTo>
                  <a:pt x="0" y="889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4777468" y="4381205"/>
            <a:ext cx="1296609" cy="889534"/>
          </a:xfrm>
          <a:custGeom>
            <a:avLst/>
            <a:gdLst/>
            <a:ahLst/>
            <a:cxnLst/>
            <a:rect r="r" b="b" t="t" l="l"/>
            <a:pathLst>
              <a:path h="889534" w="1296609">
                <a:moveTo>
                  <a:pt x="0" y="0"/>
                </a:moveTo>
                <a:lnTo>
                  <a:pt x="1296609" y="0"/>
                </a:lnTo>
                <a:lnTo>
                  <a:pt x="1296609" y="889534"/>
                </a:lnTo>
                <a:lnTo>
                  <a:pt x="0" y="889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-2272087" y="6254435"/>
            <a:ext cx="4713966" cy="4241628"/>
          </a:xfrm>
          <a:custGeom>
            <a:avLst/>
            <a:gdLst/>
            <a:ahLst/>
            <a:cxnLst/>
            <a:rect r="r" b="b" t="t" l="l"/>
            <a:pathLst>
              <a:path h="4241628" w="4713966">
                <a:moveTo>
                  <a:pt x="0" y="0"/>
                </a:moveTo>
                <a:lnTo>
                  <a:pt x="4713965" y="0"/>
                </a:lnTo>
                <a:lnTo>
                  <a:pt x="4713965" y="4241627"/>
                </a:lnTo>
                <a:lnTo>
                  <a:pt x="0" y="42416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-12475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010315" y="7162419"/>
            <a:ext cx="1331837" cy="3689456"/>
          </a:xfrm>
          <a:custGeom>
            <a:avLst/>
            <a:gdLst/>
            <a:ahLst/>
            <a:cxnLst/>
            <a:rect r="r" b="b" t="t" l="l"/>
            <a:pathLst>
              <a:path h="3689456" w="1331837">
                <a:moveTo>
                  <a:pt x="0" y="0"/>
                </a:moveTo>
                <a:lnTo>
                  <a:pt x="1331836" y="0"/>
                </a:lnTo>
                <a:lnTo>
                  <a:pt x="1331836" y="3689456"/>
                </a:lnTo>
                <a:lnTo>
                  <a:pt x="0" y="36894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5466428" y="458645"/>
            <a:ext cx="6381421" cy="1026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79"/>
              </a:lnSpc>
            </a:pPr>
            <a:r>
              <a:rPr lang="en-US" sz="5985">
                <a:solidFill>
                  <a:srgbClr val="3D4F76"/>
                </a:solidFill>
                <a:latin typeface="Lilita One"/>
                <a:ea typeface="Lilita One"/>
                <a:cs typeface="Lilita One"/>
                <a:sym typeface="Lilita One"/>
              </a:rPr>
              <a:t>Spot the letter Zaay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1649892" y="2288191"/>
            <a:ext cx="10097558" cy="5128210"/>
            <a:chOff x="0" y="0"/>
            <a:chExt cx="2659439" cy="135064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659439" cy="1350640"/>
            </a:xfrm>
            <a:custGeom>
              <a:avLst/>
              <a:gdLst/>
              <a:ahLst/>
              <a:cxnLst/>
              <a:rect r="r" b="b" t="t" l="l"/>
              <a:pathLst>
                <a:path h="1350640" w="2659439">
                  <a:moveTo>
                    <a:pt x="39102" y="0"/>
                  </a:moveTo>
                  <a:lnTo>
                    <a:pt x="2620337" y="0"/>
                  </a:lnTo>
                  <a:cubicBezTo>
                    <a:pt x="2630707" y="0"/>
                    <a:pt x="2640653" y="4120"/>
                    <a:pt x="2647986" y="11453"/>
                  </a:cubicBezTo>
                  <a:cubicBezTo>
                    <a:pt x="2655319" y="18786"/>
                    <a:pt x="2659439" y="28732"/>
                    <a:pt x="2659439" y="39102"/>
                  </a:cubicBezTo>
                  <a:lnTo>
                    <a:pt x="2659439" y="1311537"/>
                  </a:lnTo>
                  <a:cubicBezTo>
                    <a:pt x="2659439" y="1321908"/>
                    <a:pt x="2655319" y="1331854"/>
                    <a:pt x="2647986" y="1339187"/>
                  </a:cubicBezTo>
                  <a:cubicBezTo>
                    <a:pt x="2640653" y="1346520"/>
                    <a:pt x="2630707" y="1350640"/>
                    <a:pt x="2620337" y="1350640"/>
                  </a:cubicBezTo>
                  <a:lnTo>
                    <a:pt x="39102" y="1350640"/>
                  </a:lnTo>
                  <a:cubicBezTo>
                    <a:pt x="28732" y="1350640"/>
                    <a:pt x="18786" y="1346520"/>
                    <a:pt x="11453" y="1339187"/>
                  </a:cubicBezTo>
                  <a:cubicBezTo>
                    <a:pt x="4120" y="1331854"/>
                    <a:pt x="0" y="1321908"/>
                    <a:pt x="0" y="1311537"/>
                  </a:cubicBezTo>
                  <a:lnTo>
                    <a:pt x="0" y="39102"/>
                  </a:lnTo>
                  <a:cubicBezTo>
                    <a:pt x="0" y="28732"/>
                    <a:pt x="4120" y="18786"/>
                    <a:pt x="11453" y="11453"/>
                  </a:cubicBezTo>
                  <a:cubicBezTo>
                    <a:pt x="18786" y="4120"/>
                    <a:pt x="28732" y="0"/>
                    <a:pt x="39102" y="0"/>
                  </a:cubicBezTo>
                  <a:close/>
                </a:path>
              </a:pathLst>
            </a:custGeom>
            <a:solidFill>
              <a:srgbClr val="85D27D">
                <a:alpha val="60000"/>
              </a:srgbClr>
            </a:solidFill>
            <a:ln w="38100" cap="rnd">
              <a:solidFill>
                <a:srgbClr val="FFFFFF">
                  <a:alpha val="60000"/>
                </a:srgbClr>
              </a:solidFill>
              <a:prstDash val="solid"/>
              <a:round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0" y="28575"/>
              <a:ext cx="2659439" cy="13220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00"/>
                </a:lnSpc>
              </a:pP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8657139" y="2842408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زرافة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074077" y="2842408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زاد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3129377" y="294738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زيتون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764508" y="4817304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زوج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6005218" y="4817304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زر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3245929" y="4817304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زرع</a:t>
            </a:r>
          </a:p>
        </p:txBody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327371">
            <a:off x="-342936" y="-73803"/>
            <a:ext cx="21309976" cy="6152121"/>
          </a:xfrm>
          <a:custGeom>
            <a:avLst/>
            <a:gdLst/>
            <a:ahLst/>
            <a:cxnLst/>
            <a:rect r="r" b="b" t="t" l="l"/>
            <a:pathLst>
              <a:path h="6152121" w="21309976">
                <a:moveTo>
                  <a:pt x="21309977" y="0"/>
                </a:moveTo>
                <a:lnTo>
                  <a:pt x="0" y="0"/>
                </a:lnTo>
                <a:lnTo>
                  <a:pt x="0" y="6152120"/>
                </a:lnTo>
                <a:lnTo>
                  <a:pt x="21309977" y="6152120"/>
                </a:lnTo>
                <a:lnTo>
                  <a:pt x="21309977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80325" y="3297113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32601" y="3002257"/>
            <a:ext cx="12510713" cy="6353168"/>
          </a:xfrm>
          <a:custGeom>
            <a:avLst/>
            <a:gdLst/>
            <a:ahLst/>
            <a:cxnLst/>
            <a:rect r="r" b="b" t="t" l="l"/>
            <a:pathLst>
              <a:path h="6353168" w="12510713">
                <a:moveTo>
                  <a:pt x="0" y="0"/>
                </a:moveTo>
                <a:lnTo>
                  <a:pt x="12510712" y="0"/>
                </a:lnTo>
                <a:lnTo>
                  <a:pt x="12510712" y="6353168"/>
                </a:lnTo>
                <a:lnTo>
                  <a:pt x="0" y="63531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13" t="0" r="-613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81514" y="4538089"/>
            <a:ext cx="5020428" cy="4654481"/>
          </a:xfrm>
          <a:custGeom>
            <a:avLst/>
            <a:gdLst/>
            <a:ahLst/>
            <a:cxnLst/>
            <a:rect r="r" b="b" t="t" l="l"/>
            <a:pathLst>
              <a:path h="4654481" w="5020428">
                <a:moveTo>
                  <a:pt x="0" y="0"/>
                </a:moveTo>
                <a:lnTo>
                  <a:pt x="5020428" y="0"/>
                </a:lnTo>
                <a:lnTo>
                  <a:pt x="5020428" y="4654481"/>
                </a:lnTo>
                <a:lnTo>
                  <a:pt x="0" y="46544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477657" y="5997461"/>
            <a:ext cx="2372125" cy="2483900"/>
          </a:xfrm>
          <a:custGeom>
            <a:avLst/>
            <a:gdLst/>
            <a:ahLst/>
            <a:cxnLst/>
            <a:rect r="r" b="b" t="t" l="l"/>
            <a:pathLst>
              <a:path h="2483900" w="2372125">
                <a:moveTo>
                  <a:pt x="0" y="0"/>
                </a:moveTo>
                <a:lnTo>
                  <a:pt x="2372125" y="0"/>
                </a:lnTo>
                <a:lnTo>
                  <a:pt x="2372125" y="2483900"/>
                </a:lnTo>
                <a:lnTo>
                  <a:pt x="0" y="24839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673929" y="-3536480"/>
            <a:ext cx="8160670" cy="6538737"/>
          </a:xfrm>
          <a:custGeom>
            <a:avLst/>
            <a:gdLst/>
            <a:ahLst/>
            <a:cxnLst/>
            <a:rect r="r" b="b" t="t" l="l"/>
            <a:pathLst>
              <a:path h="6538737" w="8160670">
                <a:moveTo>
                  <a:pt x="0" y="0"/>
                </a:moveTo>
                <a:lnTo>
                  <a:pt x="8160670" y="0"/>
                </a:lnTo>
                <a:lnTo>
                  <a:pt x="8160670" y="6538737"/>
                </a:lnTo>
                <a:lnTo>
                  <a:pt x="0" y="65387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099812" y="-2820874"/>
            <a:ext cx="8376376" cy="8299746"/>
          </a:xfrm>
          <a:custGeom>
            <a:avLst/>
            <a:gdLst/>
            <a:ahLst/>
            <a:cxnLst/>
            <a:rect r="r" b="b" t="t" l="l"/>
            <a:pathLst>
              <a:path h="8299746" w="8376376">
                <a:moveTo>
                  <a:pt x="0" y="0"/>
                </a:moveTo>
                <a:lnTo>
                  <a:pt x="8376376" y="0"/>
                </a:lnTo>
                <a:lnTo>
                  <a:pt x="8376376" y="8299745"/>
                </a:lnTo>
                <a:lnTo>
                  <a:pt x="0" y="82997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23663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13102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443313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761059" y="-621979"/>
            <a:ext cx="1601469" cy="1725488"/>
          </a:xfrm>
          <a:custGeom>
            <a:avLst/>
            <a:gdLst/>
            <a:ahLst/>
            <a:cxnLst/>
            <a:rect r="r" b="b" t="t" l="l"/>
            <a:pathLst>
              <a:path h="1725488" w="1601469">
                <a:moveTo>
                  <a:pt x="0" y="0"/>
                </a:moveTo>
                <a:lnTo>
                  <a:pt x="1601469" y="0"/>
                </a:lnTo>
                <a:lnTo>
                  <a:pt x="1601469" y="1725488"/>
                </a:lnTo>
                <a:lnTo>
                  <a:pt x="0" y="17254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737810" y="8945902"/>
            <a:ext cx="3216527" cy="1832080"/>
          </a:xfrm>
          <a:custGeom>
            <a:avLst/>
            <a:gdLst/>
            <a:ahLst/>
            <a:cxnLst/>
            <a:rect r="r" b="b" t="t" l="l"/>
            <a:pathLst>
              <a:path h="1832080" w="3216527">
                <a:moveTo>
                  <a:pt x="0" y="0"/>
                </a:moveTo>
                <a:lnTo>
                  <a:pt x="3216528" y="0"/>
                </a:lnTo>
                <a:lnTo>
                  <a:pt x="3216528" y="1832080"/>
                </a:lnTo>
                <a:lnTo>
                  <a:pt x="0" y="1832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312053" y="-212371"/>
            <a:ext cx="3087481" cy="1601631"/>
          </a:xfrm>
          <a:custGeom>
            <a:avLst/>
            <a:gdLst/>
            <a:ahLst/>
            <a:cxnLst/>
            <a:rect r="r" b="b" t="t" l="l"/>
            <a:pathLst>
              <a:path h="1601631" w="3087481">
                <a:moveTo>
                  <a:pt x="0" y="0"/>
                </a:moveTo>
                <a:lnTo>
                  <a:pt x="3087480" y="0"/>
                </a:lnTo>
                <a:lnTo>
                  <a:pt x="3087480" y="1601630"/>
                </a:lnTo>
                <a:lnTo>
                  <a:pt x="0" y="16016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769628" y="350978"/>
            <a:ext cx="1822879" cy="1038282"/>
          </a:xfrm>
          <a:custGeom>
            <a:avLst/>
            <a:gdLst/>
            <a:ahLst/>
            <a:cxnLst/>
            <a:rect r="r" b="b" t="t" l="l"/>
            <a:pathLst>
              <a:path h="1038282" w="1822879">
                <a:moveTo>
                  <a:pt x="0" y="0"/>
                </a:moveTo>
                <a:lnTo>
                  <a:pt x="1822880" y="0"/>
                </a:lnTo>
                <a:lnTo>
                  <a:pt x="1822880" y="1038281"/>
                </a:lnTo>
                <a:lnTo>
                  <a:pt x="0" y="10382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7362528" y="775603"/>
            <a:ext cx="4554606" cy="767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0472"/>
              </a:lnSpc>
            </a:pPr>
            <a:r>
              <a:rPr lang="ar-EG" sz="50472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س</a:t>
            </a:r>
          </a:p>
        </p:txBody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327371">
            <a:off x="-342936" y="-73803"/>
            <a:ext cx="21309976" cy="6152121"/>
          </a:xfrm>
          <a:custGeom>
            <a:avLst/>
            <a:gdLst/>
            <a:ahLst/>
            <a:cxnLst/>
            <a:rect r="r" b="b" t="t" l="l"/>
            <a:pathLst>
              <a:path h="6152121" w="21309976">
                <a:moveTo>
                  <a:pt x="21309977" y="0"/>
                </a:moveTo>
                <a:lnTo>
                  <a:pt x="0" y="0"/>
                </a:lnTo>
                <a:lnTo>
                  <a:pt x="0" y="6152120"/>
                </a:lnTo>
                <a:lnTo>
                  <a:pt x="21309977" y="6152120"/>
                </a:lnTo>
                <a:lnTo>
                  <a:pt x="21309977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80325" y="3297113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32601" y="3002257"/>
            <a:ext cx="12510713" cy="6353168"/>
          </a:xfrm>
          <a:custGeom>
            <a:avLst/>
            <a:gdLst/>
            <a:ahLst/>
            <a:cxnLst/>
            <a:rect r="r" b="b" t="t" l="l"/>
            <a:pathLst>
              <a:path h="6353168" w="12510713">
                <a:moveTo>
                  <a:pt x="0" y="0"/>
                </a:moveTo>
                <a:lnTo>
                  <a:pt x="12510712" y="0"/>
                </a:lnTo>
                <a:lnTo>
                  <a:pt x="12510712" y="6353168"/>
                </a:lnTo>
                <a:lnTo>
                  <a:pt x="0" y="63531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13" t="0" r="-613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81514" y="4538089"/>
            <a:ext cx="5020428" cy="4654481"/>
          </a:xfrm>
          <a:custGeom>
            <a:avLst/>
            <a:gdLst/>
            <a:ahLst/>
            <a:cxnLst/>
            <a:rect r="r" b="b" t="t" l="l"/>
            <a:pathLst>
              <a:path h="4654481" w="5020428">
                <a:moveTo>
                  <a:pt x="0" y="0"/>
                </a:moveTo>
                <a:lnTo>
                  <a:pt x="5020428" y="0"/>
                </a:lnTo>
                <a:lnTo>
                  <a:pt x="5020428" y="4654481"/>
                </a:lnTo>
                <a:lnTo>
                  <a:pt x="0" y="46544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477657" y="5997461"/>
            <a:ext cx="2372125" cy="2483900"/>
          </a:xfrm>
          <a:custGeom>
            <a:avLst/>
            <a:gdLst/>
            <a:ahLst/>
            <a:cxnLst/>
            <a:rect r="r" b="b" t="t" l="l"/>
            <a:pathLst>
              <a:path h="2483900" w="2372125">
                <a:moveTo>
                  <a:pt x="0" y="0"/>
                </a:moveTo>
                <a:lnTo>
                  <a:pt x="2372125" y="0"/>
                </a:lnTo>
                <a:lnTo>
                  <a:pt x="2372125" y="2483900"/>
                </a:lnTo>
                <a:lnTo>
                  <a:pt x="0" y="24839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673929" y="-3536480"/>
            <a:ext cx="8160670" cy="6538737"/>
          </a:xfrm>
          <a:custGeom>
            <a:avLst/>
            <a:gdLst/>
            <a:ahLst/>
            <a:cxnLst/>
            <a:rect r="r" b="b" t="t" l="l"/>
            <a:pathLst>
              <a:path h="6538737" w="8160670">
                <a:moveTo>
                  <a:pt x="0" y="0"/>
                </a:moveTo>
                <a:lnTo>
                  <a:pt x="8160670" y="0"/>
                </a:lnTo>
                <a:lnTo>
                  <a:pt x="8160670" y="6538737"/>
                </a:lnTo>
                <a:lnTo>
                  <a:pt x="0" y="65387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099812" y="-2820874"/>
            <a:ext cx="8376376" cy="8299746"/>
          </a:xfrm>
          <a:custGeom>
            <a:avLst/>
            <a:gdLst/>
            <a:ahLst/>
            <a:cxnLst/>
            <a:rect r="r" b="b" t="t" l="l"/>
            <a:pathLst>
              <a:path h="8299746" w="8376376">
                <a:moveTo>
                  <a:pt x="0" y="0"/>
                </a:moveTo>
                <a:lnTo>
                  <a:pt x="8376376" y="0"/>
                </a:lnTo>
                <a:lnTo>
                  <a:pt x="8376376" y="8299745"/>
                </a:lnTo>
                <a:lnTo>
                  <a:pt x="0" y="82997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23663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13102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443313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761059" y="-621979"/>
            <a:ext cx="1601469" cy="1725488"/>
          </a:xfrm>
          <a:custGeom>
            <a:avLst/>
            <a:gdLst/>
            <a:ahLst/>
            <a:cxnLst/>
            <a:rect r="r" b="b" t="t" l="l"/>
            <a:pathLst>
              <a:path h="1725488" w="1601469">
                <a:moveTo>
                  <a:pt x="0" y="0"/>
                </a:moveTo>
                <a:lnTo>
                  <a:pt x="1601469" y="0"/>
                </a:lnTo>
                <a:lnTo>
                  <a:pt x="1601469" y="1725488"/>
                </a:lnTo>
                <a:lnTo>
                  <a:pt x="0" y="17254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737810" y="8945902"/>
            <a:ext cx="3216527" cy="1832080"/>
          </a:xfrm>
          <a:custGeom>
            <a:avLst/>
            <a:gdLst/>
            <a:ahLst/>
            <a:cxnLst/>
            <a:rect r="r" b="b" t="t" l="l"/>
            <a:pathLst>
              <a:path h="1832080" w="3216527">
                <a:moveTo>
                  <a:pt x="0" y="0"/>
                </a:moveTo>
                <a:lnTo>
                  <a:pt x="3216528" y="0"/>
                </a:lnTo>
                <a:lnTo>
                  <a:pt x="3216528" y="1832080"/>
                </a:lnTo>
                <a:lnTo>
                  <a:pt x="0" y="1832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312053" y="-212371"/>
            <a:ext cx="3087481" cy="1601631"/>
          </a:xfrm>
          <a:custGeom>
            <a:avLst/>
            <a:gdLst/>
            <a:ahLst/>
            <a:cxnLst/>
            <a:rect r="r" b="b" t="t" l="l"/>
            <a:pathLst>
              <a:path h="1601631" w="3087481">
                <a:moveTo>
                  <a:pt x="0" y="0"/>
                </a:moveTo>
                <a:lnTo>
                  <a:pt x="3087480" y="0"/>
                </a:lnTo>
                <a:lnTo>
                  <a:pt x="3087480" y="1601630"/>
                </a:lnTo>
                <a:lnTo>
                  <a:pt x="0" y="16016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769628" y="350978"/>
            <a:ext cx="1822879" cy="1038282"/>
          </a:xfrm>
          <a:custGeom>
            <a:avLst/>
            <a:gdLst/>
            <a:ahLst/>
            <a:cxnLst/>
            <a:rect r="r" b="b" t="t" l="l"/>
            <a:pathLst>
              <a:path h="1038282" w="1822879">
                <a:moveTo>
                  <a:pt x="0" y="0"/>
                </a:moveTo>
                <a:lnTo>
                  <a:pt x="1822880" y="0"/>
                </a:lnTo>
                <a:lnTo>
                  <a:pt x="1822880" y="1038281"/>
                </a:lnTo>
                <a:lnTo>
                  <a:pt x="0" y="10382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194153" y="2776005"/>
            <a:ext cx="11987608" cy="35241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23152"/>
              </a:lnSpc>
            </a:pPr>
            <a:r>
              <a:rPr lang="ar-EG" sz="23152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سـ  ـسـ  ـس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354370" y="3374370"/>
            <a:ext cx="4963518" cy="2574825"/>
          </a:xfrm>
          <a:custGeom>
            <a:avLst/>
            <a:gdLst/>
            <a:ahLst/>
            <a:cxnLst/>
            <a:rect r="r" b="b" t="t" l="l"/>
            <a:pathLst>
              <a:path h="2574825" w="4963518">
                <a:moveTo>
                  <a:pt x="0" y="0"/>
                </a:moveTo>
                <a:lnTo>
                  <a:pt x="4963518" y="0"/>
                </a:lnTo>
                <a:lnTo>
                  <a:pt x="4963518" y="2574825"/>
                </a:lnTo>
                <a:lnTo>
                  <a:pt x="0" y="25748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676887" y="3827198"/>
            <a:ext cx="2930510" cy="1669170"/>
          </a:xfrm>
          <a:custGeom>
            <a:avLst/>
            <a:gdLst/>
            <a:ahLst/>
            <a:cxnLst/>
            <a:rect r="r" b="b" t="t" l="l"/>
            <a:pathLst>
              <a:path h="1669170" w="2930510">
                <a:moveTo>
                  <a:pt x="0" y="0"/>
                </a:moveTo>
                <a:lnTo>
                  <a:pt x="2930510" y="0"/>
                </a:lnTo>
                <a:lnTo>
                  <a:pt x="2930510" y="1669169"/>
                </a:lnTo>
                <a:lnTo>
                  <a:pt x="0" y="16691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858837" y="4881902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3"/>
                </a:lnTo>
                <a:lnTo>
                  <a:pt x="0" y="7093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60481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925156" y="-1891191"/>
            <a:ext cx="11616340" cy="9307592"/>
          </a:xfrm>
          <a:custGeom>
            <a:avLst/>
            <a:gdLst/>
            <a:ahLst/>
            <a:cxnLst/>
            <a:rect r="r" b="b" t="t" l="l"/>
            <a:pathLst>
              <a:path h="9307592" w="11616340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593721" y="7185520"/>
            <a:ext cx="19475442" cy="11669036"/>
          </a:xfrm>
          <a:custGeom>
            <a:avLst/>
            <a:gdLst/>
            <a:ahLst/>
            <a:cxnLst/>
            <a:rect r="r" b="b" t="t" l="l"/>
            <a:pathLst>
              <a:path h="11669036" w="19475442">
                <a:moveTo>
                  <a:pt x="0" y="0"/>
                </a:moveTo>
                <a:lnTo>
                  <a:pt x="19475442" y="0"/>
                </a:lnTo>
                <a:lnTo>
                  <a:pt x="19475442" y="11669036"/>
                </a:lnTo>
                <a:lnTo>
                  <a:pt x="0" y="116690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675059" y="-1219848"/>
            <a:ext cx="7670953" cy="4497096"/>
          </a:xfrm>
          <a:custGeom>
            <a:avLst/>
            <a:gdLst/>
            <a:ahLst/>
            <a:cxnLst/>
            <a:rect r="r" b="b" t="t" l="l"/>
            <a:pathLst>
              <a:path h="4497096" w="7670953">
                <a:moveTo>
                  <a:pt x="0" y="0"/>
                </a:moveTo>
                <a:lnTo>
                  <a:pt x="7670954" y="0"/>
                </a:lnTo>
                <a:lnTo>
                  <a:pt x="7670954" y="4497096"/>
                </a:lnTo>
                <a:lnTo>
                  <a:pt x="0" y="44970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649892" y="2288191"/>
            <a:ext cx="10097558" cy="5128210"/>
            <a:chOff x="0" y="0"/>
            <a:chExt cx="2659439" cy="135064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659439" cy="1350640"/>
            </a:xfrm>
            <a:custGeom>
              <a:avLst/>
              <a:gdLst/>
              <a:ahLst/>
              <a:cxnLst/>
              <a:rect r="r" b="b" t="t" l="l"/>
              <a:pathLst>
                <a:path h="1350640" w="2659439">
                  <a:moveTo>
                    <a:pt x="39102" y="0"/>
                  </a:moveTo>
                  <a:lnTo>
                    <a:pt x="2620337" y="0"/>
                  </a:lnTo>
                  <a:cubicBezTo>
                    <a:pt x="2630707" y="0"/>
                    <a:pt x="2640653" y="4120"/>
                    <a:pt x="2647986" y="11453"/>
                  </a:cubicBezTo>
                  <a:cubicBezTo>
                    <a:pt x="2655319" y="18786"/>
                    <a:pt x="2659439" y="28732"/>
                    <a:pt x="2659439" y="39102"/>
                  </a:cubicBezTo>
                  <a:lnTo>
                    <a:pt x="2659439" y="1311537"/>
                  </a:lnTo>
                  <a:cubicBezTo>
                    <a:pt x="2659439" y="1321908"/>
                    <a:pt x="2655319" y="1331854"/>
                    <a:pt x="2647986" y="1339187"/>
                  </a:cubicBezTo>
                  <a:cubicBezTo>
                    <a:pt x="2640653" y="1346520"/>
                    <a:pt x="2630707" y="1350640"/>
                    <a:pt x="2620337" y="1350640"/>
                  </a:cubicBezTo>
                  <a:lnTo>
                    <a:pt x="39102" y="1350640"/>
                  </a:lnTo>
                  <a:cubicBezTo>
                    <a:pt x="28732" y="1350640"/>
                    <a:pt x="18786" y="1346520"/>
                    <a:pt x="11453" y="1339187"/>
                  </a:cubicBezTo>
                  <a:cubicBezTo>
                    <a:pt x="4120" y="1331854"/>
                    <a:pt x="0" y="1321908"/>
                    <a:pt x="0" y="1311537"/>
                  </a:cubicBezTo>
                  <a:lnTo>
                    <a:pt x="0" y="39102"/>
                  </a:lnTo>
                  <a:cubicBezTo>
                    <a:pt x="0" y="28732"/>
                    <a:pt x="4120" y="18786"/>
                    <a:pt x="11453" y="11453"/>
                  </a:cubicBezTo>
                  <a:cubicBezTo>
                    <a:pt x="18786" y="4120"/>
                    <a:pt x="28732" y="0"/>
                    <a:pt x="39102" y="0"/>
                  </a:cubicBezTo>
                  <a:close/>
                </a:path>
              </a:pathLst>
            </a:custGeom>
            <a:solidFill>
              <a:srgbClr val="85D27D">
                <a:alpha val="60000"/>
              </a:srgbClr>
            </a:solidFill>
            <a:ln w="38100" cap="rnd">
              <a:solidFill>
                <a:srgbClr val="FFFFFF">
                  <a:alpha val="60000"/>
                </a:srgbClr>
              </a:solidFill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28575"/>
              <a:ext cx="2659439" cy="13220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00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7104926" y="-2526232"/>
            <a:ext cx="4642523" cy="5105698"/>
          </a:xfrm>
          <a:custGeom>
            <a:avLst/>
            <a:gdLst/>
            <a:ahLst/>
            <a:cxnLst/>
            <a:rect r="r" b="b" t="t" l="l"/>
            <a:pathLst>
              <a:path h="5105698" w="4642523">
                <a:moveTo>
                  <a:pt x="0" y="0"/>
                </a:moveTo>
                <a:lnTo>
                  <a:pt x="4642523" y="0"/>
                </a:lnTo>
                <a:lnTo>
                  <a:pt x="4642523" y="5105698"/>
                </a:lnTo>
                <a:lnTo>
                  <a:pt x="0" y="51056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-915995" y="7860395"/>
            <a:ext cx="11841151" cy="8229600"/>
          </a:xfrm>
          <a:custGeom>
            <a:avLst/>
            <a:gdLst/>
            <a:ahLst/>
            <a:cxnLst/>
            <a:rect r="r" b="b" t="t" l="l"/>
            <a:pathLst>
              <a:path h="8229600" w="11841151">
                <a:moveTo>
                  <a:pt x="0" y="0"/>
                </a:moveTo>
                <a:lnTo>
                  <a:pt x="11841151" y="0"/>
                </a:lnTo>
                <a:lnTo>
                  <a:pt x="118411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7104926" y="7455404"/>
            <a:ext cx="3104426" cy="2483541"/>
          </a:xfrm>
          <a:custGeom>
            <a:avLst/>
            <a:gdLst/>
            <a:ahLst/>
            <a:cxnLst/>
            <a:rect r="r" b="b" t="t" l="l"/>
            <a:pathLst>
              <a:path h="2483541" w="3104426">
                <a:moveTo>
                  <a:pt x="3104426" y="0"/>
                </a:moveTo>
                <a:lnTo>
                  <a:pt x="0" y="0"/>
                </a:lnTo>
                <a:lnTo>
                  <a:pt x="0" y="2483540"/>
                </a:lnTo>
                <a:lnTo>
                  <a:pt x="3104426" y="2483540"/>
                </a:lnTo>
                <a:lnTo>
                  <a:pt x="3104426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-1354370" y="314318"/>
            <a:ext cx="6008523" cy="7283058"/>
          </a:xfrm>
          <a:custGeom>
            <a:avLst/>
            <a:gdLst/>
            <a:ahLst/>
            <a:cxnLst/>
            <a:rect r="r" b="b" t="t" l="l"/>
            <a:pathLst>
              <a:path h="7283058" w="6008523">
                <a:moveTo>
                  <a:pt x="6008523" y="0"/>
                </a:moveTo>
                <a:lnTo>
                  <a:pt x="0" y="0"/>
                </a:lnTo>
                <a:lnTo>
                  <a:pt x="0" y="7283058"/>
                </a:lnTo>
                <a:lnTo>
                  <a:pt x="6008523" y="7283058"/>
                </a:lnTo>
                <a:lnTo>
                  <a:pt x="6008523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2513295" y="4065802"/>
            <a:ext cx="3332640" cy="5192498"/>
          </a:xfrm>
          <a:custGeom>
            <a:avLst/>
            <a:gdLst/>
            <a:ahLst/>
            <a:cxnLst/>
            <a:rect r="r" b="b" t="t" l="l"/>
            <a:pathLst>
              <a:path h="5192498" w="3332640">
                <a:moveTo>
                  <a:pt x="0" y="0"/>
                </a:moveTo>
                <a:lnTo>
                  <a:pt x="3332640" y="0"/>
                </a:lnTo>
                <a:lnTo>
                  <a:pt x="3332640" y="5192498"/>
                </a:lnTo>
                <a:lnTo>
                  <a:pt x="0" y="51924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5845935" y="7633118"/>
            <a:ext cx="2826730" cy="3250365"/>
          </a:xfrm>
          <a:custGeom>
            <a:avLst/>
            <a:gdLst/>
            <a:ahLst/>
            <a:cxnLst/>
            <a:rect r="r" b="b" t="t" l="l"/>
            <a:pathLst>
              <a:path h="3250365" w="2826730">
                <a:moveTo>
                  <a:pt x="0" y="0"/>
                </a:moveTo>
                <a:lnTo>
                  <a:pt x="2826730" y="0"/>
                </a:lnTo>
                <a:lnTo>
                  <a:pt x="2826730" y="3250364"/>
                </a:lnTo>
                <a:lnTo>
                  <a:pt x="0" y="325036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-34311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728062" y="6059754"/>
            <a:ext cx="5267833" cy="3601282"/>
          </a:xfrm>
          <a:custGeom>
            <a:avLst/>
            <a:gdLst/>
            <a:ahLst/>
            <a:cxnLst/>
            <a:rect r="r" b="b" t="t" l="l"/>
            <a:pathLst>
              <a:path h="3601282" w="5267833">
                <a:moveTo>
                  <a:pt x="0" y="0"/>
                </a:moveTo>
                <a:lnTo>
                  <a:pt x="5267833" y="0"/>
                </a:lnTo>
                <a:lnTo>
                  <a:pt x="5267833" y="3601282"/>
                </a:lnTo>
                <a:lnTo>
                  <a:pt x="0" y="36012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5607397" y="458645"/>
            <a:ext cx="6099483" cy="1026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79"/>
              </a:lnSpc>
            </a:pPr>
            <a:r>
              <a:rPr lang="en-US" sz="5985">
                <a:solidFill>
                  <a:srgbClr val="3D4F76"/>
                </a:solidFill>
                <a:latin typeface="Lilita One"/>
                <a:ea typeface="Lilita One"/>
                <a:cs typeface="Lilita One"/>
                <a:sym typeface="Lilita One"/>
              </a:rPr>
              <a:t>Spot the letter Alif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8468188" y="2823813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رجا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873655" y="2920935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شفا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3088580" y="2823813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سماء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8468188" y="4766495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عفا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5995895" y="4852296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صاف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2829208" y="4606767"/>
            <a:ext cx="2434744" cy="1152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7570"/>
              </a:lnSpc>
            </a:pPr>
            <a:r>
              <a:rPr lang="ar-EG" sz="7570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صار</a:t>
            </a:r>
          </a:p>
        </p:txBody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505452" y="-1598360"/>
            <a:ext cx="4983899" cy="2921811"/>
          </a:xfrm>
          <a:custGeom>
            <a:avLst/>
            <a:gdLst/>
            <a:ahLst/>
            <a:cxnLst/>
            <a:rect r="r" b="b" t="t" l="l"/>
            <a:pathLst>
              <a:path h="2921811" w="4983899">
                <a:moveTo>
                  <a:pt x="0" y="0"/>
                </a:moveTo>
                <a:lnTo>
                  <a:pt x="4983899" y="0"/>
                </a:lnTo>
                <a:lnTo>
                  <a:pt x="4983899" y="2921811"/>
                </a:lnTo>
                <a:lnTo>
                  <a:pt x="0" y="29218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429929" y="743063"/>
            <a:ext cx="26645887" cy="9871866"/>
          </a:xfrm>
          <a:custGeom>
            <a:avLst/>
            <a:gdLst/>
            <a:ahLst/>
            <a:cxnLst/>
            <a:rect r="r" b="b" t="t" l="l"/>
            <a:pathLst>
              <a:path h="9871866" w="26645887">
                <a:moveTo>
                  <a:pt x="0" y="0"/>
                </a:moveTo>
                <a:lnTo>
                  <a:pt x="26645887" y="0"/>
                </a:lnTo>
                <a:lnTo>
                  <a:pt x="26645887" y="9871866"/>
                </a:lnTo>
                <a:lnTo>
                  <a:pt x="0" y="98718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105945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25789" y="2170541"/>
            <a:ext cx="17727124" cy="9002156"/>
          </a:xfrm>
          <a:custGeom>
            <a:avLst/>
            <a:gdLst/>
            <a:ahLst/>
            <a:cxnLst/>
            <a:rect r="r" b="b" t="t" l="l"/>
            <a:pathLst>
              <a:path h="9002156" w="17727124">
                <a:moveTo>
                  <a:pt x="0" y="0"/>
                </a:moveTo>
                <a:lnTo>
                  <a:pt x="17727124" y="0"/>
                </a:lnTo>
                <a:lnTo>
                  <a:pt x="17727124" y="9002156"/>
                </a:lnTo>
                <a:lnTo>
                  <a:pt x="0" y="90021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13" t="0" r="-613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16631" y="8200060"/>
            <a:ext cx="11841151" cy="8229600"/>
          </a:xfrm>
          <a:custGeom>
            <a:avLst/>
            <a:gdLst/>
            <a:ahLst/>
            <a:cxnLst/>
            <a:rect r="r" b="b" t="t" l="l"/>
            <a:pathLst>
              <a:path h="8229600" w="11841151">
                <a:moveTo>
                  <a:pt x="0" y="0"/>
                </a:moveTo>
                <a:lnTo>
                  <a:pt x="11841151" y="0"/>
                </a:lnTo>
                <a:lnTo>
                  <a:pt x="118411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8186783" y="-5152533"/>
            <a:ext cx="12861236" cy="10305065"/>
          </a:xfrm>
          <a:custGeom>
            <a:avLst/>
            <a:gdLst/>
            <a:ahLst/>
            <a:cxnLst/>
            <a:rect r="r" b="b" t="t" l="l"/>
            <a:pathLst>
              <a:path h="10305065" w="12861236">
                <a:moveTo>
                  <a:pt x="0" y="0"/>
                </a:moveTo>
                <a:lnTo>
                  <a:pt x="12861236" y="0"/>
                </a:lnTo>
                <a:lnTo>
                  <a:pt x="12861236" y="10305066"/>
                </a:lnTo>
                <a:lnTo>
                  <a:pt x="0" y="103050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409230" y="6685033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7"/>
                </a:lnTo>
                <a:lnTo>
                  <a:pt x="0" y="2826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676313" y="-278180"/>
            <a:ext cx="4113599" cy="2133929"/>
          </a:xfrm>
          <a:custGeom>
            <a:avLst/>
            <a:gdLst/>
            <a:ahLst/>
            <a:cxnLst/>
            <a:rect r="r" b="b" t="t" l="l"/>
            <a:pathLst>
              <a:path h="2133929" w="4113599">
                <a:moveTo>
                  <a:pt x="0" y="0"/>
                </a:moveTo>
                <a:lnTo>
                  <a:pt x="4113599" y="0"/>
                </a:lnTo>
                <a:lnTo>
                  <a:pt x="4113599" y="2133929"/>
                </a:lnTo>
                <a:lnTo>
                  <a:pt x="0" y="21339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950660" y="472397"/>
            <a:ext cx="2428709" cy="1383352"/>
          </a:xfrm>
          <a:custGeom>
            <a:avLst/>
            <a:gdLst/>
            <a:ahLst/>
            <a:cxnLst/>
            <a:rect r="r" b="b" t="t" l="l"/>
            <a:pathLst>
              <a:path h="1383352" w="2428709">
                <a:moveTo>
                  <a:pt x="0" y="0"/>
                </a:moveTo>
                <a:lnTo>
                  <a:pt x="2428709" y="0"/>
                </a:lnTo>
                <a:lnTo>
                  <a:pt x="2428709" y="1383352"/>
                </a:lnTo>
                <a:lnTo>
                  <a:pt x="0" y="13833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663755" y="5829193"/>
            <a:ext cx="2573809" cy="5252603"/>
          </a:xfrm>
          <a:custGeom>
            <a:avLst/>
            <a:gdLst/>
            <a:ahLst/>
            <a:cxnLst/>
            <a:rect r="r" b="b" t="t" l="l"/>
            <a:pathLst>
              <a:path h="5252603" w="2573809">
                <a:moveTo>
                  <a:pt x="0" y="0"/>
                </a:moveTo>
                <a:lnTo>
                  <a:pt x="2573809" y="0"/>
                </a:lnTo>
                <a:lnTo>
                  <a:pt x="2573809" y="5252603"/>
                </a:lnTo>
                <a:lnTo>
                  <a:pt x="0" y="52526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5425339" y="458645"/>
            <a:ext cx="6463601" cy="1026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79"/>
              </a:lnSpc>
            </a:pPr>
            <a:r>
              <a:rPr lang="en-US" sz="5985">
                <a:solidFill>
                  <a:srgbClr val="3D4F76"/>
                </a:solidFill>
                <a:latin typeface="Lilita One"/>
                <a:ea typeface="Lilita One"/>
                <a:cs typeface="Lilita One"/>
                <a:sym typeface="Lilita One"/>
              </a:rPr>
              <a:t>Spot the letter Seen 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649892" y="2288191"/>
            <a:ext cx="10097558" cy="5128210"/>
            <a:chOff x="0" y="0"/>
            <a:chExt cx="2659439" cy="135064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659439" cy="1350640"/>
            </a:xfrm>
            <a:custGeom>
              <a:avLst/>
              <a:gdLst/>
              <a:ahLst/>
              <a:cxnLst/>
              <a:rect r="r" b="b" t="t" l="l"/>
              <a:pathLst>
                <a:path h="1350640" w="2659439">
                  <a:moveTo>
                    <a:pt x="39102" y="0"/>
                  </a:moveTo>
                  <a:lnTo>
                    <a:pt x="2620337" y="0"/>
                  </a:lnTo>
                  <a:cubicBezTo>
                    <a:pt x="2630707" y="0"/>
                    <a:pt x="2640653" y="4120"/>
                    <a:pt x="2647986" y="11453"/>
                  </a:cubicBezTo>
                  <a:cubicBezTo>
                    <a:pt x="2655319" y="18786"/>
                    <a:pt x="2659439" y="28732"/>
                    <a:pt x="2659439" y="39102"/>
                  </a:cubicBezTo>
                  <a:lnTo>
                    <a:pt x="2659439" y="1311537"/>
                  </a:lnTo>
                  <a:cubicBezTo>
                    <a:pt x="2659439" y="1321908"/>
                    <a:pt x="2655319" y="1331854"/>
                    <a:pt x="2647986" y="1339187"/>
                  </a:cubicBezTo>
                  <a:cubicBezTo>
                    <a:pt x="2640653" y="1346520"/>
                    <a:pt x="2630707" y="1350640"/>
                    <a:pt x="2620337" y="1350640"/>
                  </a:cubicBezTo>
                  <a:lnTo>
                    <a:pt x="39102" y="1350640"/>
                  </a:lnTo>
                  <a:cubicBezTo>
                    <a:pt x="28732" y="1350640"/>
                    <a:pt x="18786" y="1346520"/>
                    <a:pt x="11453" y="1339187"/>
                  </a:cubicBezTo>
                  <a:cubicBezTo>
                    <a:pt x="4120" y="1331854"/>
                    <a:pt x="0" y="1321908"/>
                    <a:pt x="0" y="1311537"/>
                  </a:cubicBezTo>
                  <a:lnTo>
                    <a:pt x="0" y="39102"/>
                  </a:lnTo>
                  <a:cubicBezTo>
                    <a:pt x="0" y="28732"/>
                    <a:pt x="4120" y="18786"/>
                    <a:pt x="11453" y="11453"/>
                  </a:cubicBezTo>
                  <a:cubicBezTo>
                    <a:pt x="18786" y="4120"/>
                    <a:pt x="28732" y="0"/>
                    <a:pt x="39102" y="0"/>
                  </a:cubicBezTo>
                  <a:close/>
                </a:path>
              </a:pathLst>
            </a:custGeom>
            <a:solidFill>
              <a:srgbClr val="85D27D">
                <a:alpha val="60000"/>
              </a:srgbClr>
            </a:solidFill>
            <a:ln w="38100" cap="rnd">
              <a:solidFill>
                <a:srgbClr val="FFFFFF">
                  <a:alpha val="60000"/>
                </a:srgbClr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28575"/>
              <a:ext cx="2659439" cy="13220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00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5740671" y="439886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سورة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613320" y="2823813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مسرور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038727" y="2823813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همس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472295" y="2823813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مسجد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8531351" y="439886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سرير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038727" y="439886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سوار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12513295" y="4065802"/>
            <a:ext cx="3332640" cy="5192498"/>
          </a:xfrm>
          <a:custGeom>
            <a:avLst/>
            <a:gdLst/>
            <a:ahLst/>
            <a:cxnLst/>
            <a:rect r="r" b="b" t="t" l="l"/>
            <a:pathLst>
              <a:path h="5192498" w="3332640">
                <a:moveTo>
                  <a:pt x="0" y="0"/>
                </a:moveTo>
                <a:lnTo>
                  <a:pt x="3332640" y="0"/>
                </a:lnTo>
                <a:lnTo>
                  <a:pt x="3332640" y="5192498"/>
                </a:lnTo>
                <a:lnTo>
                  <a:pt x="0" y="5192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918748" y="2100183"/>
            <a:ext cx="4677750" cy="2865122"/>
          </a:xfrm>
          <a:custGeom>
            <a:avLst/>
            <a:gdLst/>
            <a:ahLst/>
            <a:cxnLst/>
            <a:rect r="r" b="b" t="t" l="l"/>
            <a:pathLst>
              <a:path h="2865122" w="4677750">
                <a:moveTo>
                  <a:pt x="0" y="0"/>
                </a:moveTo>
                <a:lnTo>
                  <a:pt x="4677750" y="0"/>
                </a:lnTo>
                <a:lnTo>
                  <a:pt x="4677750" y="2865122"/>
                </a:lnTo>
                <a:lnTo>
                  <a:pt x="0" y="28651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55407" y="5711653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6048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324699" y="297443"/>
            <a:ext cx="5518638" cy="3235302"/>
          </a:xfrm>
          <a:custGeom>
            <a:avLst/>
            <a:gdLst/>
            <a:ahLst/>
            <a:cxnLst/>
            <a:rect r="r" b="b" t="t" l="l"/>
            <a:pathLst>
              <a:path h="3235302" w="5518638">
                <a:moveTo>
                  <a:pt x="0" y="0"/>
                </a:moveTo>
                <a:lnTo>
                  <a:pt x="5518638" y="0"/>
                </a:lnTo>
                <a:lnTo>
                  <a:pt x="5518638" y="3235301"/>
                </a:lnTo>
                <a:lnTo>
                  <a:pt x="0" y="32353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487120" y="-343395"/>
            <a:ext cx="10270952" cy="8229600"/>
          </a:xfrm>
          <a:custGeom>
            <a:avLst/>
            <a:gdLst/>
            <a:ahLst/>
            <a:cxnLst/>
            <a:rect r="r" b="b" t="t" l="l"/>
            <a:pathLst>
              <a:path h="8229600" w="10270952">
                <a:moveTo>
                  <a:pt x="0" y="0"/>
                </a:moveTo>
                <a:lnTo>
                  <a:pt x="10270952" y="0"/>
                </a:lnTo>
                <a:lnTo>
                  <a:pt x="102709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866924" y="5424427"/>
            <a:ext cx="3632565" cy="2303269"/>
          </a:xfrm>
          <a:custGeom>
            <a:avLst/>
            <a:gdLst/>
            <a:ahLst/>
            <a:cxnLst/>
            <a:rect r="r" b="b" t="t" l="l"/>
            <a:pathLst>
              <a:path h="2303269" w="3632565">
                <a:moveTo>
                  <a:pt x="0" y="0"/>
                </a:moveTo>
                <a:lnTo>
                  <a:pt x="3632566" y="0"/>
                </a:lnTo>
                <a:lnTo>
                  <a:pt x="3632566" y="2303268"/>
                </a:lnTo>
                <a:lnTo>
                  <a:pt x="0" y="23032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028700" y="719337"/>
            <a:ext cx="4991028" cy="3275362"/>
          </a:xfrm>
          <a:custGeom>
            <a:avLst/>
            <a:gdLst/>
            <a:ahLst/>
            <a:cxnLst/>
            <a:rect r="r" b="b" t="t" l="l"/>
            <a:pathLst>
              <a:path h="3275362" w="4991028">
                <a:moveTo>
                  <a:pt x="4991028" y="0"/>
                </a:moveTo>
                <a:lnTo>
                  <a:pt x="0" y="0"/>
                </a:lnTo>
                <a:lnTo>
                  <a:pt x="0" y="3275362"/>
                </a:lnTo>
                <a:lnTo>
                  <a:pt x="4991028" y="3275362"/>
                </a:lnTo>
                <a:lnTo>
                  <a:pt x="4991028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2128229" y="6933702"/>
            <a:ext cx="20416229" cy="12224217"/>
          </a:xfrm>
          <a:custGeom>
            <a:avLst/>
            <a:gdLst/>
            <a:ahLst/>
            <a:cxnLst/>
            <a:rect r="r" b="b" t="t" l="l"/>
            <a:pathLst>
              <a:path h="12224217" w="20416229">
                <a:moveTo>
                  <a:pt x="0" y="0"/>
                </a:moveTo>
                <a:lnTo>
                  <a:pt x="20416229" y="0"/>
                </a:lnTo>
                <a:lnTo>
                  <a:pt x="20416229" y="12224217"/>
                </a:lnTo>
                <a:lnTo>
                  <a:pt x="0" y="122242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1155988" y="4304062"/>
            <a:ext cx="5598640" cy="7164285"/>
          </a:xfrm>
          <a:custGeom>
            <a:avLst/>
            <a:gdLst/>
            <a:ahLst/>
            <a:cxnLst/>
            <a:rect r="r" b="b" t="t" l="l"/>
            <a:pathLst>
              <a:path h="7164285" w="5598640">
                <a:moveTo>
                  <a:pt x="0" y="0"/>
                </a:moveTo>
                <a:lnTo>
                  <a:pt x="5598640" y="0"/>
                </a:lnTo>
                <a:lnTo>
                  <a:pt x="5598640" y="7164286"/>
                </a:lnTo>
                <a:lnTo>
                  <a:pt x="0" y="7164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098157" y="4511535"/>
            <a:ext cx="2667403" cy="4844333"/>
          </a:xfrm>
          <a:custGeom>
            <a:avLst/>
            <a:gdLst/>
            <a:ahLst/>
            <a:cxnLst/>
            <a:rect r="r" b="b" t="t" l="l"/>
            <a:pathLst>
              <a:path h="4844333" w="2667403">
                <a:moveTo>
                  <a:pt x="0" y="0"/>
                </a:moveTo>
                <a:lnTo>
                  <a:pt x="2667403" y="0"/>
                </a:lnTo>
                <a:lnTo>
                  <a:pt x="2667403" y="4844333"/>
                </a:lnTo>
                <a:lnTo>
                  <a:pt x="0" y="48443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8079885" y="7529976"/>
            <a:ext cx="3883133" cy="2757024"/>
          </a:xfrm>
          <a:custGeom>
            <a:avLst/>
            <a:gdLst/>
            <a:ahLst/>
            <a:cxnLst/>
            <a:rect r="r" b="b" t="t" l="l"/>
            <a:pathLst>
              <a:path h="2757024" w="3883133">
                <a:moveTo>
                  <a:pt x="3883133" y="0"/>
                </a:moveTo>
                <a:lnTo>
                  <a:pt x="0" y="0"/>
                </a:lnTo>
                <a:lnTo>
                  <a:pt x="0" y="2757024"/>
                </a:lnTo>
                <a:lnTo>
                  <a:pt x="3883133" y="2757024"/>
                </a:lnTo>
                <a:lnTo>
                  <a:pt x="3883133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10995652" y="6296994"/>
            <a:ext cx="7846192" cy="4393867"/>
          </a:xfrm>
          <a:custGeom>
            <a:avLst/>
            <a:gdLst/>
            <a:ahLst/>
            <a:cxnLst/>
            <a:rect r="r" b="b" t="t" l="l"/>
            <a:pathLst>
              <a:path h="4393867" w="7846192">
                <a:moveTo>
                  <a:pt x="7846192" y="0"/>
                </a:moveTo>
                <a:lnTo>
                  <a:pt x="0" y="0"/>
                </a:lnTo>
                <a:lnTo>
                  <a:pt x="0" y="4393867"/>
                </a:lnTo>
                <a:lnTo>
                  <a:pt x="7846192" y="4393867"/>
                </a:lnTo>
                <a:lnTo>
                  <a:pt x="7846192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1518321">
            <a:off x="12858368" y="7676606"/>
            <a:ext cx="1229423" cy="1231881"/>
          </a:xfrm>
          <a:custGeom>
            <a:avLst/>
            <a:gdLst/>
            <a:ahLst/>
            <a:cxnLst/>
            <a:rect r="r" b="b" t="t" l="l"/>
            <a:pathLst>
              <a:path h="1231881" w="1229423">
                <a:moveTo>
                  <a:pt x="0" y="0"/>
                </a:moveTo>
                <a:lnTo>
                  <a:pt x="1229423" y="0"/>
                </a:lnTo>
                <a:lnTo>
                  <a:pt x="1229423" y="1231882"/>
                </a:lnTo>
                <a:lnTo>
                  <a:pt x="0" y="123188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329618" y="-1637173"/>
            <a:ext cx="3611006" cy="3869230"/>
          </a:xfrm>
          <a:custGeom>
            <a:avLst/>
            <a:gdLst/>
            <a:ahLst/>
            <a:cxnLst/>
            <a:rect r="r" b="b" t="t" l="l"/>
            <a:pathLst>
              <a:path h="3869230" w="3611006">
                <a:moveTo>
                  <a:pt x="0" y="0"/>
                </a:moveTo>
                <a:lnTo>
                  <a:pt x="3611006" y="0"/>
                </a:lnTo>
                <a:lnTo>
                  <a:pt x="3611006" y="3869231"/>
                </a:lnTo>
                <a:lnTo>
                  <a:pt x="0" y="386923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-2637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918748" y="4116894"/>
            <a:ext cx="4127059" cy="2053212"/>
          </a:xfrm>
          <a:custGeom>
            <a:avLst/>
            <a:gdLst/>
            <a:ahLst/>
            <a:cxnLst/>
            <a:rect r="r" b="b" t="t" l="l"/>
            <a:pathLst>
              <a:path h="2053212" w="4127059">
                <a:moveTo>
                  <a:pt x="0" y="0"/>
                </a:moveTo>
                <a:lnTo>
                  <a:pt x="4127059" y="0"/>
                </a:lnTo>
                <a:lnTo>
                  <a:pt x="4127059" y="2053212"/>
                </a:lnTo>
                <a:lnTo>
                  <a:pt x="0" y="205321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932515" y="1038225"/>
            <a:ext cx="4554606" cy="767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0472"/>
              </a:lnSpc>
            </a:pPr>
            <a:r>
              <a:rPr lang="ar-EG" sz="50472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ش</a:t>
            </a:r>
          </a:p>
        </p:txBody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918748" y="2100183"/>
            <a:ext cx="4677750" cy="2865122"/>
          </a:xfrm>
          <a:custGeom>
            <a:avLst/>
            <a:gdLst/>
            <a:ahLst/>
            <a:cxnLst/>
            <a:rect r="r" b="b" t="t" l="l"/>
            <a:pathLst>
              <a:path h="2865122" w="4677750">
                <a:moveTo>
                  <a:pt x="0" y="0"/>
                </a:moveTo>
                <a:lnTo>
                  <a:pt x="4677750" y="0"/>
                </a:lnTo>
                <a:lnTo>
                  <a:pt x="4677750" y="2865122"/>
                </a:lnTo>
                <a:lnTo>
                  <a:pt x="0" y="28651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55407" y="5711653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6048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324699" y="297443"/>
            <a:ext cx="5518638" cy="3235302"/>
          </a:xfrm>
          <a:custGeom>
            <a:avLst/>
            <a:gdLst/>
            <a:ahLst/>
            <a:cxnLst/>
            <a:rect r="r" b="b" t="t" l="l"/>
            <a:pathLst>
              <a:path h="3235302" w="5518638">
                <a:moveTo>
                  <a:pt x="0" y="0"/>
                </a:moveTo>
                <a:lnTo>
                  <a:pt x="5518638" y="0"/>
                </a:lnTo>
                <a:lnTo>
                  <a:pt x="5518638" y="3235301"/>
                </a:lnTo>
                <a:lnTo>
                  <a:pt x="0" y="32353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487120" y="-343395"/>
            <a:ext cx="10270952" cy="8229600"/>
          </a:xfrm>
          <a:custGeom>
            <a:avLst/>
            <a:gdLst/>
            <a:ahLst/>
            <a:cxnLst/>
            <a:rect r="r" b="b" t="t" l="l"/>
            <a:pathLst>
              <a:path h="8229600" w="10270952">
                <a:moveTo>
                  <a:pt x="0" y="0"/>
                </a:moveTo>
                <a:lnTo>
                  <a:pt x="10270952" y="0"/>
                </a:lnTo>
                <a:lnTo>
                  <a:pt x="102709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866924" y="5424427"/>
            <a:ext cx="3632565" cy="2303269"/>
          </a:xfrm>
          <a:custGeom>
            <a:avLst/>
            <a:gdLst/>
            <a:ahLst/>
            <a:cxnLst/>
            <a:rect r="r" b="b" t="t" l="l"/>
            <a:pathLst>
              <a:path h="2303269" w="3632565">
                <a:moveTo>
                  <a:pt x="0" y="0"/>
                </a:moveTo>
                <a:lnTo>
                  <a:pt x="3632566" y="0"/>
                </a:lnTo>
                <a:lnTo>
                  <a:pt x="3632566" y="2303268"/>
                </a:lnTo>
                <a:lnTo>
                  <a:pt x="0" y="23032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028700" y="719337"/>
            <a:ext cx="4991028" cy="3275362"/>
          </a:xfrm>
          <a:custGeom>
            <a:avLst/>
            <a:gdLst/>
            <a:ahLst/>
            <a:cxnLst/>
            <a:rect r="r" b="b" t="t" l="l"/>
            <a:pathLst>
              <a:path h="3275362" w="4991028">
                <a:moveTo>
                  <a:pt x="4991028" y="0"/>
                </a:moveTo>
                <a:lnTo>
                  <a:pt x="0" y="0"/>
                </a:lnTo>
                <a:lnTo>
                  <a:pt x="0" y="3275362"/>
                </a:lnTo>
                <a:lnTo>
                  <a:pt x="4991028" y="3275362"/>
                </a:lnTo>
                <a:lnTo>
                  <a:pt x="4991028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2128229" y="6933702"/>
            <a:ext cx="20416229" cy="12224217"/>
          </a:xfrm>
          <a:custGeom>
            <a:avLst/>
            <a:gdLst/>
            <a:ahLst/>
            <a:cxnLst/>
            <a:rect r="r" b="b" t="t" l="l"/>
            <a:pathLst>
              <a:path h="12224217" w="20416229">
                <a:moveTo>
                  <a:pt x="0" y="0"/>
                </a:moveTo>
                <a:lnTo>
                  <a:pt x="20416229" y="0"/>
                </a:lnTo>
                <a:lnTo>
                  <a:pt x="20416229" y="12224217"/>
                </a:lnTo>
                <a:lnTo>
                  <a:pt x="0" y="122242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1155988" y="4304062"/>
            <a:ext cx="5598640" cy="7164285"/>
          </a:xfrm>
          <a:custGeom>
            <a:avLst/>
            <a:gdLst/>
            <a:ahLst/>
            <a:cxnLst/>
            <a:rect r="r" b="b" t="t" l="l"/>
            <a:pathLst>
              <a:path h="7164285" w="5598640">
                <a:moveTo>
                  <a:pt x="0" y="0"/>
                </a:moveTo>
                <a:lnTo>
                  <a:pt x="5598640" y="0"/>
                </a:lnTo>
                <a:lnTo>
                  <a:pt x="5598640" y="7164286"/>
                </a:lnTo>
                <a:lnTo>
                  <a:pt x="0" y="7164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098157" y="4511535"/>
            <a:ext cx="2667403" cy="4844333"/>
          </a:xfrm>
          <a:custGeom>
            <a:avLst/>
            <a:gdLst/>
            <a:ahLst/>
            <a:cxnLst/>
            <a:rect r="r" b="b" t="t" l="l"/>
            <a:pathLst>
              <a:path h="4844333" w="2667403">
                <a:moveTo>
                  <a:pt x="0" y="0"/>
                </a:moveTo>
                <a:lnTo>
                  <a:pt x="2667403" y="0"/>
                </a:lnTo>
                <a:lnTo>
                  <a:pt x="2667403" y="4844333"/>
                </a:lnTo>
                <a:lnTo>
                  <a:pt x="0" y="48443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8079885" y="7529976"/>
            <a:ext cx="3883133" cy="2757024"/>
          </a:xfrm>
          <a:custGeom>
            <a:avLst/>
            <a:gdLst/>
            <a:ahLst/>
            <a:cxnLst/>
            <a:rect r="r" b="b" t="t" l="l"/>
            <a:pathLst>
              <a:path h="2757024" w="3883133">
                <a:moveTo>
                  <a:pt x="3883133" y="0"/>
                </a:moveTo>
                <a:lnTo>
                  <a:pt x="0" y="0"/>
                </a:lnTo>
                <a:lnTo>
                  <a:pt x="0" y="2757024"/>
                </a:lnTo>
                <a:lnTo>
                  <a:pt x="3883133" y="2757024"/>
                </a:lnTo>
                <a:lnTo>
                  <a:pt x="3883133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10995652" y="6296994"/>
            <a:ext cx="7846192" cy="4393867"/>
          </a:xfrm>
          <a:custGeom>
            <a:avLst/>
            <a:gdLst/>
            <a:ahLst/>
            <a:cxnLst/>
            <a:rect r="r" b="b" t="t" l="l"/>
            <a:pathLst>
              <a:path h="4393867" w="7846192">
                <a:moveTo>
                  <a:pt x="7846192" y="0"/>
                </a:moveTo>
                <a:lnTo>
                  <a:pt x="0" y="0"/>
                </a:lnTo>
                <a:lnTo>
                  <a:pt x="0" y="4393867"/>
                </a:lnTo>
                <a:lnTo>
                  <a:pt x="7846192" y="4393867"/>
                </a:lnTo>
                <a:lnTo>
                  <a:pt x="7846192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1518321">
            <a:off x="12858368" y="7676606"/>
            <a:ext cx="1229423" cy="1231881"/>
          </a:xfrm>
          <a:custGeom>
            <a:avLst/>
            <a:gdLst/>
            <a:ahLst/>
            <a:cxnLst/>
            <a:rect r="r" b="b" t="t" l="l"/>
            <a:pathLst>
              <a:path h="1231881" w="1229423">
                <a:moveTo>
                  <a:pt x="0" y="0"/>
                </a:moveTo>
                <a:lnTo>
                  <a:pt x="1229423" y="0"/>
                </a:lnTo>
                <a:lnTo>
                  <a:pt x="1229423" y="1231882"/>
                </a:lnTo>
                <a:lnTo>
                  <a:pt x="0" y="123188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329618" y="-1637173"/>
            <a:ext cx="3611006" cy="3869230"/>
          </a:xfrm>
          <a:custGeom>
            <a:avLst/>
            <a:gdLst/>
            <a:ahLst/>
            <a:cxnLst/>
            <a:rect r="r" b="b" t="t" l="l"/>
            <a:pathLst>
              <a:path h="3869230" w="3611006">
                <a:moveTo>
                  <a:pt x="0" y="0"/>
                </a:moveTo>
                <a:lnTo>
                  <a:pt x="3611006" y="0"/>
                </a:lnTo>
                <a:lnTo>
                  <a:pt x="3611006" y="3869231"/>
                </a:lnTo>
                <a:lnTo>
                  <a:pt x="0" y="386923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-2637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918748" y="4116894"/>
            <a:ext cx="4127059" cy="2053212"/>
          </a:xfrm>
          <a:custGeom>
            <a:avLst/>
            <a:gdLst/>
            <a:ahLst/>
            <a:cxnLst/>
            <a:rect r="r" b="b" t="t" l="l"/>
            <a:pathLst>
              <a:path h="2053212" w="4127059">
                <a:moveTo>
                  <a:pt x="0" y="0"/>
                </a:moveTo>
                <a:lnTo>
                  <a:pt x="4127059" y="0"/>
                </a:lnTo>
                <a:lnTo>
                  <a:pt x="4127059" y="2053212"/>
                </a:lnTo>
                <a:lnTo>
                  <a:pt x="0" y="205321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4442652" y="1385363"/>
            <a:ext cx="11816513" cy="3758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24689"/>
              </a:lnSpc>
            </a:pPr>
            <a:r>
              <a:rPr lang="ar-EG" sz="24689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شـ ـشـ ـش</a:t>
            </a:r>
          </a:p>
        </p:txBody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708856" y="-1205096"/>
            <a:ext cx="7388162" cy="4525249"/>
          </a:xfrm>
          <a:custGeom>
            <a:avLst/>
            <a:gdLst/>
            <a:ahLst/>
            <a:cxnLst/>
            <a:rect r="r" b="b" t="t" l="l"/>
            <a:pathLst>
              <a:path h="4525249" w="7388162">
                <a:moveTo>
                  <a:pt x="0" y="0"/>
                </a:moveTo>
                <a:lnTo>
                  <a:pt x="7388162" y="0"/>
                </a:lnTo>
                <a:lnTo>
                  <a:pt x="7388162" y="4525250"/>
                </a:lnTo>
                <a:lnTo>
                  <a:pt x="0" y="45252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751913" y="1890260"/>
            <a:ext cx="5512841" cy="2859786"/>
          </a:xfrm>
          <a:custGeom>
            <a:avLst/>
            <a:gdLst/>
            <a:ahLst/>
            <a:cxnLst/>
            <a:rect r="r" b="b" t="t" l="l"/>
            <a:pathLst>
              <a:path h="2859786" w="5512841">
                <a:moveTo>
                  <a:pt x="0" y="0"/>
                </a:moveTo>
                <a:lnTo>
                  <a:pt x="5512841" y="0"/>
                </a:lnTo>
                <a:lnTo>
                  <a:pt x="5512841" y="2859787"/>
                </a:lnTo>
                <a:lnTo>
                  <a:pt x="0" y="28597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6264400" y="3010029"/>
            <a:ext cx="3665236" cy="1901341"/>
          </a:xfrm>
          <a:custGeom>
            <a:avLst/>
            <a:gdLst/>
            <a:ahLst/>
            <a:cxnLst/>
            <a:rect r="r" b="b" t="t" l="l"/>
            <a:pathLst>
              <a:path h="1901341" w="3665236">
                <a:moveTo>
                  <a:pt x="3665236" y="0"/>
                </a:moveTo>
                <a:lnTo>
                  <a:pt x="0" y="0"/>
                </a:lnTo>
                <a:lnTo>
                  <a:pt x="0" y="1901341"/>
                </a:lnTo>
                <a:lnTo>
                  <a:pt x="3665236" y="1901341"/>
                </a:lnTo>
                <a:lnTo>
                  <a:pt x="3665236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-1919058" y="-1515221"/>
            <a:ext cx="7388162" cy="4525249"/>
          </a:xfrm>
          <a:custGeom>
            <a:avLst/>
            <a:gdLst/>
            <a:ahLst/>
            <a:cxnLst/>
            <a:rect r="r" b="b" t="t" l="l"/>
            <a:pathLst>
              <a:path h="4525249" w="7388162">
                <a:moveTo>
                  <a:pt x="7388162" y="0"/>
                </a:moveTo>
                <a:lnTo>
                  <a:pt x="0" y="0"/>
                </a:lnTo>
                <a:lnTo>
                  <a:pt x="0" y="4525250"/>
                </a:lnTo>
                <a:lnTo>
                  <a:pt x="7388162" y="4525250"/>
                </a:lnTo>
                <a:lnTo>
                  <a:pt x="7388162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5790719" y="-945923"/>
            <a:ext cx="8679183" cy="6954195"/>
          </a:xfrm>
          <a:custGeom>
            <a:avLst/>
            <a:gdLst/>
            <a:ahLst/>
            <a:cxnLst/>
            <a:rect r="r" b="b" t="t" l="l"/>
            <a:pathLst>
              <a:path h="6954195" w="8679183">
                <a:moveTo>
                  <a:pt x="0" y="0"/>
                </a:moveTo>
                <a:lnTo>
                  <a:pt x="8679183" y="0"/>
                </a:lnTo>
                <a:lnTo>
                  <a:pt x="8679183" y="6954195"/>
                </a:lnTo>
                <a:lnTo>
                  <a:pt x="0" y="69541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141025" y="3400815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50" y="0"/>
                </a:lnTo>
                <a:lnTo>
                  <a:pt x="24570050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60481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814350" y="3960699"/>
            <a:ext cx="14820200" cy="10300039"/>
          </a:xfrm>
          <a:custGeom>
            <a:avLst/>
            <a:gdLst/>
            <a:ahLst/>
            <a:cxnLst/>
            <a:rect r="r" b="b" t="t" l="l"/>
            <a:pathLst>
              <a:path h="10300039" w="14820200">
                <a:moveTo>
                  <a:pt x="0" y="0"/>
                </a:moveTo>
                <a:lnTo>
                  <a:pt x="14820200" y="0"/>
                </a:lnTo>
                <a:lnTo>
                  <a:pt x="14820200" y="10300039"/>
                </a:lnTo>
                <a:lnTo>
                  <a:pt x="0" y="103000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986676" y="-506577"/>
            <a:ext cx="5690387" cy="4559423"/>
          </a:xfrm>
          <a:custGeom>
            <a:avLst/>
            <a:gdLst/>
            <a:ahLst/>
            <a:cxnLst/>
            <a:rect r="r" b="b" t="t" l="l"/>
            <a:pathLst>
              <a:path h="4559423" w="5690387">
                <a:moveTo>
                  <a:pt x="0" y="0"/>
                </a:moveTo>
                <a:lnTo>
                  <a:pt x="5690388" y="0"/>
                </a:lnTo>
                <a:lnTo>
                  <a:pt x="5690388" y="4559423"/>
                </a:lnTo>
                <a:lnTo>
                  <a:pt x="0" y="45594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63804" y="1028700"/>
            <a:ext cx="3600062" cy="3004950"/>
          </a:xfrm>
          <a:custGeom>
            <a:avLst/>
            <a:gdLst/>
            <a:ahLst/>
            <a:cxnLst/>
            <a:rect r="r" b="b" t="t" l="l"/>
            <a:pathLst>
              <a:path h="3004950" w="3600062">
                <a:moveTo>
                  <a:pt x="0" y="0"/>
                </a:moveTo>
                <a:lnTo>
                  <a:pt x="3600062" y="0"/>
                </a:lnTo>
                <a:lnTo>
                  <a:pt x="3600062" y="3004950"/>
                </a:lnTo>
                <a:lnTo>
                  <a:pt x="0" y="30049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5420151" y="4255051"/>
            <a:ext cx="12375147" cy="6284325"/>
          </a:xfrm>
          <a:custGeom>
            <a:avLst/>
            <a:gdLst/>
            <a:ahLst/>
            <a:cxnLst/>
            <a:rect r="r" b="b" t="t" l="l"/>
            <a:pathLst>
              <a:path h="6284325" w="12375147">
                <a:moveTo>
                  <a:pt x="0" y="0"/>
                </a:moveTo>
                <a:lnTo>
                  <a:pt x="12375147" y="0"/>
                </a:lnTo>
                <a:lnTo>
                  <a:pt x="12375147" y="6284325"/>
                </a:lnTo>
                <a:lnTo>
                  <a:pt x="0" y="62843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613" t="0" r="-613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394478" y="7433088"/>
            <a:ext cx="4345952" cy="2204359"/>
          </a:xfrm>
          <a:custGeom>
            <a:avLst/>
            <a:gdLst/>
            <a:ahLst/>
            <a:cxnLst/>
            <a:rect r="r" b="b" t="t" l="l"/>
            <a:pathLst>
              <a:path h="2204359" w="4345952">
                <a:moveTo>
                  <a:pt x="0" y="0"/>
                </a:moveTo>
                <a:lnTo>
                  <a:pt x="4345952" y="0"/>
                </a:lnTo>
                <a:lnTo>
                  <a:pt x="4345952" y="2204359"/>
                </a:lnTo>
                <a:lnTo>
                  <a:pt x="0" y="22043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-398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5457844" y="3229891"/>
            <a:ext cx="4672737" cy="1057207"/>
          </a:xfrm>
          <a:custGeom>
            <a:avLst/>
            <a:gdLst/>
            <a:ahLst/>
            <a:cxnLst/>
            <a:rect r="r" b="b" t="t" l="l"/>
            <a:pathLst>
              <a:path h="1057207" w="4672737">
                <a:moveTo>
                  <a:pt x="0" y="0"/>
                </a:moveTo>
                <a:lnTo>
                  <a:pt x="4672737" y="0"/>
                </a:lnTo>
                <a:lnTo>
                  <a:pt x="4672737" y="1057207"/>
                </a:lnTo>
                <a:lnTo>
                  <a:pt x="0" y="10572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828663" y="5565318"/>
            <a:ext cx="5796122" cy="4974058"/>
          </a:xfrm>
          <a:custGeom>
            <a:avLst/>
            <a:gdLst/>
            <a:ahLst/>
            <a:cxnLst/>
            <a:rect r="r" b="b" t="t" l="l"/>
            <a:pathLst>
              <a:path h="4974058" w="5796122">
                <a:moveTo>
                  <a:pt x="0" y="0"/>
                </a:moveTo>
                <a:lnTo>
                  <a:pt x="5796122" y="0"/>
                </a:lnTo>
                <a:lnTo>
                  <a:pt x="5796122" y="4974058"/>
                </a:lnTo>
                <a:lnTo>
                  <a:pt x="0" y="49740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1751913" y="4255051"/>
            <a:ext cx="4588439" cy="3980470"/>
          </a:xfrm>
          <a:custGeom>
            <a:avLst/>
            <a:gdLst/>
            <a:ahLst/>
            <a:cxnLst/>
            <a:rect r="r" b="b" t="t" l="l"/>
            <a:pathLst>
              <a:path h="3980470" w="4588439">
                <a:moveTo>
                  <a:pt x="0" y="0"/>
                </a:moveTo>
                <a:lnTo>
                  <a:pt x="4588438" y="0"/>
                </a:lnTo>
                <a:lnTo>
                  <a:pt x="4588438" y="3980470"/>
                </a:lnTo>
                <a:lnTo>
                  <a:pt x="0" y="398047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5234990" y="458645"/>
            <a:ext cx="6844298" cy="1026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79"/>
              </a:lnSpc>
            </a:pPr>
            <a:r>
              <a:rPr lang="en-US" sz="5985">
                <a:solidFill>
                  <a:srgbClr val="3D4F76"/>
                </a:solidFill>
                <a:latin typeface="Lilita One"/>
                <a:ea typeface="Lilita One"/>
                <a:cs typeface="Lilita One"/>
                <a:sym typeface="Lilita One"/>
              </a:rPr>
              <a:t>Spot the letter Sheen 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1649892" y="2288191"/>
            <a:ext cx="10097558" cy="5128210"/>
            <a:chOff x="0" y="0"/>
            <a:chExt cx="2659439" cy="135064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659439" cy="1350640"/>
            </a:xfrm>
            <a:custGeom>
              <a:avLst/>
              <a:gdLst/>
              <a:ahLst/>
              <a:cxnLst/>
              <a:rect r="r" b="b" t="t" l="l"/>
              <a:pathLst>
                <a:path h="1350640" w="2659439">
                  <a:moveTo>
                    <a:pt x="39102" y="0"/>
                  </a:moveTo>
                  <a:lnTo>
                    <a:pt x="2620337" y="0"/>
                  </a:lnTo>
                  <a:cubicBezTo>
                    <a:pt x="2630707" y="0"/>
                    <a:pt x="2640653" y="4120"/>
                    <a:pt x="2647986" y="11453"/>
                  </a:cubicBezTo>
                  <a:cubicBezTo>
                    <a:pt x="2655319" y="18786"/>
                    <a:pt x="2659439" y="28732"/>
                    <a:pt x="2659439" y="39102"/>
                  </a:cubicBezTo>
                  <a:lnTo>
                    <a:pt x="2659439" y="1311537"/>
                  </a:lnTo>
                  <a:cubicBezTo>
                    <a:pt x="2659439" y="1321908"/>
                    <a:pt x="2655319" y="1331854"/>
                    <a:pt x="2647986" y="1339187"/>
                  </a:cubicBezTo>
                  <a:cubicBezTo>
                    <a:pt x="2640653" y="1346520"/>
                    <a:pt x="2630707" y="1350640"/>
                    <a:pt x="2620337" y="1350640"/>
                  </a:cubicBezTo>
                  <a:lnTo>
                    <a:pt x="39102" y="1350640"/>
                  </a:lnTo>
                  <a:cubicBezTo>
                    <a:pt x="28732" y="1350640"/>
                    <a:pt x="18786" y="1346520"/>
                    <a:pt x="11453" y="1339187"/>
                  </a:cubicBezTo>
                  <a:cubicBezTo>
                    <a:pt x="4120" y="1331854"/>
                    <a:pt x="0" y="1321908"/>
                    <a:pt x="0" y="1311537"/>
                  </a:cubicBezTo>
                  <a:lnTo>
                    <a:pt x="0" y="39102"/>
                  </a:lnTo>
                  <a:cubicBezTo>
                    <a:pt x="0" y="28732"/>
                    <a:pt x="4120" y="18786"/>
                    <a:pt x="11453" y="11453"/>
                  </a:cubicBezTo>
                  <a:cubicBezTo>
                    <a:pt x="18786" y="4120"/>
                    <a:pt x="28732" y="0"/>
                    <a:pt x="39102" y="0"/>
                  </a:cubicBezTo>
                  <a:close/>
                </a:path>
              </a:pathLst>
            </a:custGeom>
            <a:solidFill>
              <a:srgbClr val="85D27D">
                <a:alpha val="60000"/>
              </a:srgbClr>
            </a:solidFill>
            <a:ln w="38100" cap="rnd">
              <a:solidFill>
                <a:srgbClr val="FFFFFF">
                  <a:alpha val="60000"/>
                </a:srgbClr>
              </a:solidFill>
              <a:prstDash val="solid"/>
              <a:round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28575"/>
              <a:ext cx="2659439" cy="13220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00"/>
                </a:lnSpc>
              </a:pP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8657139" y="2842408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شمس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840660" y="2866718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شرط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888464" y="2866718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عيش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657139" y="514350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شر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986676" y="514350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شيطان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2888464" y="514350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شفاعة</a:t>
            </a:r>
          </a:p>
        </p:txBody>
      </p: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327371">
            <a:off x="-342936" y="-73803"/>
            <a:ext cx="21309976" cy="6152121"/>
          </a:xfrm>
          <a:custGeom>
            <a:avLst/>
            <a:gdLst/>
            <a:ahLst/>
            <a:cxnLst/>
            <a:rect r="r" b="b" t="t" l="l"/>
            <a:pathLst>
              <a:path h="6152121" w="21309976">
                <a:moveTo>
                  <a:pt x="21309977" y="0"/>
                </a:moveTo>
                <a:lnTo>
                  <a:pt x="0" y="0"/>
                </a:lnTo>
                <a:lnTo>
                  <a:pt x="0" y="6152120"/>
                </a:lnTo>
                <a:lnTo>
                  <a:pt x="21309977" y="6152120"/>
                </a:lnTo>
                <a:lnTo>
                  <a:pt x="21309977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80325" y="3297113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32601" y="3002257"/>
            <a:ext cx="12510713" cy="6353168"/>
          </a:xfrm>
          <a:custGeom>
            <a:avLst/>
            <a:gdLst/>
            <a:ahLst/>
            <a:cxnLst/>
            <a:rect r="r" b="b" t="t" l="l"/>
            <a:pathLst>
              <a:path h="6353168" w="12510713">
                <a:moveTo>
                  <a:pt x="0" y="0"/>
                </a:moveTo>
                <a:lnTo>
                  <a:pt x="12510712" y="0"/>
                </a:lnTo>
                <a:lnTo>
                  <a:pt x="12510712" y="6353168"/>
                </a:lnTo>
                <a:lnTo>
                  <a:pt x="0" y="63531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13" t="0" r="-613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81514" y="4538089"/>
            <a:ext cx="5020428" cy="4654481"/>
          </a:xfrm>
          <a:custGeom>
            <a:avLst/>
            <a:gdLst/>
            <a:ahLst/>
            <a:cxnLst/>
            <a:rect r="r" b="b" t="t" l="l"/>
            <a:pathLst>
              <a:path h="4654481" w="5020428">
                <a:moveTo>
                  <a:pt x="0" y="0"/>
                </a:moveTo>
                <a:lnTo>
                  <a:pt x="5020428" y="0"/>
                </a:lnTo>
                <a:lnTo>
                  <a:pt x="5020428" y="4654481"/>
                </a:lnTo>
                <a:lnTo>
                  <a:pt x="0" y="46544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477657" y="5997461"/>
            <a:ext cx="2372125" cy="2483900"/>
          </a:xfrm>
          <a:custGeom>
            <a:avLst/>
            <a:gdLst/>
            <a:ahLst/>
            <a:cxnLst/>
            <a:rect r="r" b="b" t="t" l="l"/>
            <a:pathLst>
              <a:path h="2483900" w="2372125">
                <a:moveTo>
                  <a:pt x="0" y="0"/>
                </a:moveTo>
                <a:lnTo>
                  <a:pt x="2372125" y="0"/>
                </a:lnTo>
                <a:lnTo>
                  <a:pt x="2372125" y="2483900"/>
                </a:lnTo>
                <a:lnTo>
                  <a:pt x="0" y="24839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673929" y="-3536480"/>
            <a:ext cx="8160670" cy="6538737"/>
          </a:xfrm>
          <a:custGeom>
            <a:avLst/>
            <a:gdLst/>
            <a:ahLst/>
            <a:cxnLst/>
            <a:rect r="r" b="b" t="t" l="l"/>
            <a:pathLst>
              <a:path h="6538737" w="8160670">
                <a:moveTo>
                  <a:pt x="0" y="0"/>
                </a:moveTo>
                <a:lnTo>
                  <a:pt x="8160670" y="0"/>
                </a:lnTo>
                <a:lnTo>
                  <a:pt x="8160670" y="6538737"/>
                </a:lnTo>
                <a:lnTo>
                  <a:pt x="0" y="65387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099812" y="-2820874"/>
            <a:ext cx="8376376" cy="8299746"/>
          </a:xfrm>
          <a:custGeom>
            <a:avLst/>
            <a:gdLst/>
            <a:ahLst/>
            <a:cxnLst/>
            <a:rect r="r" b="b" t="t" l="l"/>
            <a:pathLst>
              <a:path h="8299746" w="8376376">
                <a:moveTo>
                  <a:pt x="0" y="0"/>
                </a:moveTo>
                <a:lnTo>
                  <a:pt x="8376376" y="0"/>
                </a:lnTo>
                <a:lnTo>
                  <a:pt x="8376376" y="8299745"/>
                </a:lnTo>
                <a:lnTo>
                  <a:pt x="0" y="82997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23663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13102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443313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761059" y="-621979"/>
            <a:ext cx="1601469" cy="1725488"/>
          </a:xfrm>
          <a:custGeom>
            <a:avLst/>
            <a:gdLst/>
            <a:ahLst/>
            <a:cxnLst/>
            <a:rect r="r" b="b" t="t" l="l"/>
            <a:pathLst>
              <a:path h="1725488" w="1601469">
                <a:moveTo>
                  <a:pt x="0" y="0"/>
                </a:moveTo>
                <a:lnTo>
                  <a:pt x="1601469" y="0"/>
                </a:lnTo>
                <a:lnTo>
                  <a:pt x="1601469" y="1725488"/>
                </a:lnTo>
                <a:lnTo>
                  <a:pt x="0" y="17254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737810" y="8945902"/>
            <a:ext cx="3216527" cy="1832080"/>
          </a:xfrm>
          <a:custGeom>
            <a:avLst/>
            <a:gdLst/>
            <a:ahLst/>
            <a:cxnLst/>
            <a:rect r="r" b="b" t="t" l="l"/>
            <a:pathLst>
              <a:path h="1832080" w="3216527">
                <a:moveTo>
                  <a:pt x="0" y="0"/>
                </a:moveTo>
                <a:lnTo>
                  <a:pt x="3216528" y="0"/>
                </a:lnTo>
                <a:lnTo>
                  <a:pt x="3216528" y="1832080"/>
                </a:lnTo>
                <a:lnTo>
                  <a:pt x="0" y="1832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312053" y="-212371"/>
            <a:ext cx="3087481" cy="1601631"/>
          </a:xfrm>
          <a:custGeom>
            <a:avLst/>
            <a:gdLst/>
            <a:ahLst/>
            <a:cxnLst/>
            <a:rect r="r" b="b" t="t" l="l"/>
            <a:pathLst>
              <a:path h="1601631" w="3087481">
                <a:moveTo>
                  <a:pt x="0" y="0"/>
                </a:moveTo>
                <a:lnTo>
                  <a:pt x="3087480" y="0"/>
                </a:lnTo>
                <a:lnTo>
                  <a:pt x="3087480" y="1601630"/>
                </a:lnTo>
                <a:lnTo>
                  <a:pt x="0" y="16016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769628" y="350978"/>
            <a:ext cx="1822879" cy="1038282"/>
          </a:xfrm>
          <a:custGeom>
            <a:avLst/>
            <a:gdLst/>
            <a:ahLst/>
            <a:cxnLst/>
            <a:rect r="r" b="b" t="t" l="l"/>
            <a:pathLst>
              <a:path h="1038282" w="1822879">
                <a:moveTo>
                  <a:pt x="0" y="0"/>
                </a:moveTo>
                <a:lnTo>
                  <a:pt x="1822880" y="0"/>
                </a:lnTo>
                <a:lnTo>
                  <a:pt x="1822880" y="1038281"/>
                </a:lnTo>
                <a:lnTo>
                  <a:pt x="0" y="10382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7788776" y="597969"/>
            <a:ext cx="4554606" cy="767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0472"/>
              </a:lnSpc>
            </a:pPr>
            <a:r>
              <a:rPr lang="ar-EG" sz="50472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ص</a:t>
            </a:r>
          </a:p>
        </p:txBody>
      </p:sp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327371">
            <a:off x="-342936" y="-73803"/>
            <a:ext cx="21309976" cy="6152121"/>
          </a:xfrm>
          <a:custGeom>
            <a:avLst/>
            <a:gdLst/>
            <a:ahLst/>
            <a:cxnLst/>
            <a:rect r="r" b="b" t="t" l="l"/>
            <a:pathLst>
              <a:path h="6152121" w="21309976">
                <a:moveTo>
                  <a:pt x="21309977" y="0"/>
                </a:moveTo>
                <a:lnTo>
                  <a:pt x="0" y="0"/>
                </a:lnTo>
                <a:lnTo>
                  <a:pt x="0" y="6152120"/>
                </a:lnTo>
                <a:lnTo>
                  <a:pt x="21309977" y="6152120"/>
                </a:lnTo>
                <a:lnTo>
                  <a:pt x="21309977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80325" y="3297113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32601" y="3002257"/>
            <a:ext cx="12510713" cy="6353168"/>
          </a:xfrm>
          <a:custGeom>
            <a:avLst/>
            <a:gdLst/>
            <a:ahLst/>
            <a:cxnLst/>
            <a:rect r="r" b="b" t="t" l="l"/>
            <a:pathLst>
              <a:path h="6353168" w="12510713">
                <a:moveTo>
                  <a:pt x="0" y="0"/>
                </a:moveTo>
                <a:lnTo>
                  <a:pt x="12510712" y="0"/>
                </a:lnTo>
                <a:lnTo>
                  <a:pt x="12510712" y="6353168"/>
                </a:lnTo>
                <a:lnTo>
                  <a:pt x="0" y="63531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13" t="0" r="-613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81514" y="4538089"/>
            <a:ext cx="5020428" cy="4654481"/>
          </a:xfrm>
          <a:custGeom>
            <a:avLst/>
            <a:gdLst/>
            <a:ahLst/>
            <a:cxnLst/>
            <a:rect r="r" b="b" t="t" l="l"/>
            <a:pathLst>
              <a:path h="4654481" w="5020428">
                <a:moveTo>
                  <a:pt x="0" y="0"/>
                </a:moveTo>
                <a:lnTo>
                  <a:pt x="5020428" y="0"/>
                </a:lnTo>
                <a:lnTo>
                  <a:pt x="5020428" y="4654481"/>
                </a:lnTo>
                <a:lnTo>
                  <a:pt x="0" y="46544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477657" y="5997461"/>
            <a:ext cx="2372125" cy="2483900"/>
          </a:xfrm>
          <a:custGeom>
            <a:avLst/>
            <a:gdLst/>
            <a:ahLst/>
            <a:cxnLst/>
            <a:rect r="r" b="b" t="t" l="l"/>
            <a:pathLst>
              <a:path h="2483900" w="2372125">
                <a:moveTo>
                  <a:pt x="0" y="0"/>
                </a:moveTo>
                <a:lnTo>
                  <a:pt x="2372125" y="0"/>
                </a:lnTo>
                <a:lnTo>
                  <a:pt x="2372125" y="2483900"/>
                </a:lnTo>
                <a:lnTo>
                  <a:pt x="0" y="24839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673929" y="-3536480"/>
            <a:ext cx="8160670" cy="6538737"/>
          </a:xfrm>
          <a:custGeom>
            <a:avLst/>
            <a:gdLst/>
            <a:ahLst/>
            <a:cxnLst/>
            <a:rect r="r" b="b" t="t" l="l"/>
            <a:pathLst>
              <a:path h="6538737" w="8160670">
                <a:moveTo>
                  <a:pt x="0" y="0"/>
                </a:moveTo>
                <a:lnTo>
                  <a:pt x="8160670" y="0"/>
                </a:lnTo>
                <a:lnTo>
                  <a:pt x="8160670" y="6538737"/>
                </a:lnTo>
                <a:lnTo>
                  <a:pt x="0" y="65387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099812" y="-2820874"/>
            <a:ext cx="8376376" cy="8299746"/>
          </a:xfrm>
          <a:custGeom>
            <a:avLst/>
            <a:gdLst/>
            <a:ahLst/>
            <a:cxnLst/>
            <a:rect r="r" b="b" t="t" l="l"/>
            <a:pathLst>
              <a:path h="8299746" w="8376376">
                <a:moveTo>
                  <a:pt x="0" y="0"/>
                </a:moveTo>
                <a:lnTo>
                  <a:pt x="8376376" y="0"/>
                </a:lnTo>
                <a:lnTo>
                  <a:pt x="8376376" y="8299745"/>
                </a:lnTo>
                <a:lnTo>
                  <a:pt x="0" y="82997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23663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13102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443313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761059" y="-621979"/>
            <a:ext cx="1601469" cy="1725488"/>
          </a:xfrm>
          <a:custGeom>
            <a:avLst/>
            <a:gdLst/>
            <a:ahLst/>
            <a:cxnLst/>
            <a:rect r="r" b="b" t="t" l="l"/>
            <a:pathLst>
              <a:path h="1725488" w="1601469">
                <a:moveTo>
                  <a:pt x="0" y="0"/>
                </a:moveTo>
                <a:lnTo>
                  <a:pt x="1601469" y="0"/>
                </a:lnTo>
                <a:lnTo>
                  <a:pt x="1601469" y="1725488"/>
                </a:lnTo>
                <a:lnTo>
                  <a:pt x="0" y="17254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737810" y="8945902"/>
            <a:ext cx="3216527" cy="1832080"/>
          </a:xfrm>
          <a:custGeom>
            <a:avLst/>
            <a:gdLst/>
            <a:ahLst/>
            <a:cxnLst/>
            <a:rect r="r" b="b" t="t" l="l"/>
            <a:pathLst>
              <a:path h="1832080" w="3216527">
                <a:moveTo>
                  <a:pt x="0" y="0"/>
                </a:moveTo>
                <a:lnTo>
                  <a:pt x="3216528" y="0"/>
                </a:lnTo>
                <a:lnTo>
                  <a:pt x="3216528" y="1832080"/>
                </a:lnTo>
                <a:lnTo>
                  <a:pt x="0" y="1832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312053" y="-212371"/>
            <a:ext cx="3087481" cy="1601631"/>
          </a:xfrm>
          <a:custGeom>
            <a:avLst/>
            <a:gdLst/>
            <a:ahLst/>
            <a:cxnLst/>
            <a:rect r="r" b="b" t="t" l="l"/>
            <a:pathLst>
              <a:path h="1601631" w="3087481">
                <a:moveTo>
                  <a:pt x="0" y="0"/>
                </a:moveTo>
                <a:lnTo>
                  <a:pt x="3087480" y="0"/>
                </a:lnTo>
                <a:lnTo>
                  <a:pt x="3087480" y="1601630"/>
                </a:lnTo>
                <a:lnTo>
                  <a:pt x="0" y="16016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769628" y="350978"/>
            <a:ext cx="1822879" cy="1038282"/>
          </a:xfrm>
          <a:custGeom>
            <a:avLst/>
            <a:gdLst/>
            <a:ahLst/>
            <a:cxnLst/>
            <a:rect r="r" b="b" t="t" l="l"/>
            <a:pathLst>
              <a:path h="1038282" w="1822879">
                <a:moveTo>
                  <a:pt x="0" y="0"/>
                </a:moveTo>
                <a:lnTo>
                  <a:pt x="1822880" y="0"/>
                </a:lnTo>
                <a:lnTo>
                  <a:pt x="1822880" y="1038281"/>
                </a:lnTo>
                <a:lnTo>
                  <a:pt x="0" y="10382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992614" y="2425236"/>
            <a:ext cx="12146929" cy="40092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26338"/>
              </a:lnSpc>
            </a:pPr>
            <a:r>
              <a:rPr lang="ar-EG" sz="26338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صـ  ـصـ ـص</a:t>
            </a:r>
          </a:p>
        </p:txBody>
      </p:sp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142866">
            <a:off x="-2153489" y="-1505757"/>
            <a:ext cx="21309976" cy="6152121"/>
          </a:xfrm>
          <a:custGeom>
            <a:avLst/>
            <a:gdLst/>
            <a:ahLst/>
            <a:cxnLst/>
            <a:rect r="r" b="b" t="t" l="l"/>
            <a:pathLst>
              <a:path h="6152121" w="21309976">
                <a:moveTo>
                  <a:pt x="21309977" y="0"/>
                </a:moveTo>
                <a:lnTo>
                  <a:pt x="0" y="0"/>
                </a:lnTo>
                <a:lnTo>
                  <a:pt x="0" y="6152121"/>
                </a:lnTo>
                <a:lnTo>
                  <a:pt x="21309977" y="6152121"/>
                </a:lnTo>
                <a:lnTo>
                  <a:pt x="21309977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597231" y="1104735"/>
            <a:ext cx="5512841" cy="2859786"/>
          </a:xfrm>
          <a:custGeom>
            <a:avLst/>
            <a:gdLst/>
            <a:ahLst/>
            <a:cxnLst/>
            <a:rect r="r" b="b" t="t" l="l"/>
            <a:pathLst>
              <a:path h="2859786" w="5512841">
                <a:moveTo>
                  <a:pt x="0" y="0"/>
                </a:moveTo>
                <a:lnTo>
                  <a:pt x="5512842" y="0"/>
                </a:lnTo>
                <a:lnTo>
                  <a:pt x="5512842" y="2859786"/>
                </a:lnTo>
                <a:lnTo>
                  <a:pt x="0" y="285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-1463764" y="-559201"/>
            <a:ext cx="8030929" cy="4036099"/>
          </a:xfrm>
          <a:custGeom>
            <a:avLst/>
            <a:gdLst/>
            <a:ahLst/>
            <a:cxnLst/>
            <a:rect r="r" b="b" t="t" l="l"/>
            <a:pathLst>
              <a:path h="4036099" w="8030929">
                <a:moveTo>
                  <a:pt x="8030929" y="0"/>
                </a:moveTo>
                <a:lnTo>
                  <a:pt x="0" y="0"/>
                </a:lnTo>
                <a:lnTo>
                  <a:pt x="0" y="4036098"/>
                </a:lnTo>
                <a:lnTo>
                  <a:pt x="8030929" y="4036098"/>
                </a:lnTo>
                <a:lnTo>
                  <a:pt x="8030929" y="0"/>
                </a:lnTo>
                <a:close/>
              </a:path>
            </a:pathLst>
          </a:custGeom>
          <a:blipFill>
            <a:blip r:embed="rId4"/>
            <a:stretch>
              <a:fillRect l="0" t="-1609" r="0" b="-1609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6109719" y="2224503"/>
            <a:ext cx="3665236" cy="1901341"/>
          </a:xfrm>
          <a:custGeom>
            <a:avLst/>
            <a:gdLst/>
            <a:ahLst/>
            <a:cxnLst/>
            <a:rect r="r" b="b" t="t" l="l"/>
            <a:pathLst>
              <a:path h="1901341" w="3665236">
                <a:moveTo>
                  <a:pt x="3665236" y="0"/>
                </a:moveTo>
                <a:lnTo>
                  <a:pt x="0" y="0"/>
                </a:lnTo>
                <a:lnTo>
                  <a:pt x="0" y="1901341"/>
                </a:lnTo>
                <a:lnTo>
                  <a:pt x="3665236" y="1901341"/>
                </a:lnTo>
                <a:lnTo>
                  <a:pt x="3665236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3141025" y="3400815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50" y="0"/>
                </a:lnTo>
                <a:lnTo>
                  <a:pt x="24570050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313926" y="3850651"/>
            <a:ext cx="12375147" cy="6284325"/>
          </a:xfrm>
          <a:custGeom>
            <a:avLst/>
            <a:gdLst/>
            <a:ahLst/>
            <a:cxnLst/>
            <a:rect r="r" b="b" t="t" l="l"/>
            <a:pathLst>
              <a:path h="6284325" w="12375147">
                <a:moveTo>
                  <a:pt x="0" y="0"/>
                </a:moveTo>
                <a:lnTo>
                  <a:pt x="12375147" y="0"/>
                </a:lnTo>
                <a:lnTo>
                  <a:pt x="12375147" y="6284325"/>
                </a:lnTo>
                <a:lnTo>
                  <a:pt x="0" y="62843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13" t="0" r="-613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733024" y="3850651"/>
            <a:ext cx="11841151" cy="8229600"/>
          </a:xfrm>
          <a:custGeom>
            <a:avLst/>
            <a:gdLst/>
            <a:ahLst/>
            <a:cxnLst/>
            <a:rect r="r" b="b" t="t" l="l"/>
            <a:pathLst>
              <a:path h="8229600" w="11841151">
                <a:moveTo>
                  <a:pt x="0" y="0"/>
                </a:moveTo>
                <a:lnTo>
                  <a:pt x="11841151" y="0"/>
                </a:lnTo>
                <a:lnTo>
                  <a:pt x="118411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330915" y="-818956"/>
            <a:ext cx="7444591" cy="8229600"/>
          </a:xfrm>
          <a:custGeom>
            <a:avLst/>
            <a:gdLst/>
            <a:ahLst/>
            <a:cxnLst/>
            <a:rect r="r" b="b" t="t" l="l"/>
            <a:pathLst>
              <a:path h="8229600" w="7444591">
                <a:moveTo>
                  <a:pt x="0" y="0"/>
                </a:moveTo>
                <a:lnTo>
                  <a:pt x="7444591" y="0"/>
                </a:lnTo>
                <a:lnTo>
                  <a:pt x="74445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13370939" y="1766294"/>
            <a:ext cx="4044204" cy="6754411"/>
          </a:xfrm>
          <a:custGeom>
            <a:avLst/>
            <a:gdLst/>
            <a:ahLst/>
            <a:cxnLst/>
            <a:rect r="r" b="b" t="t" l="l"/>
            <a:pathLst>
              <a:path h="6754411" w="4044204">
                <a:moveTo>
                  <a:pt x="4044204" y="0"/>
                </a:moveTo>
                <a:lnTo>
                  <a:pt x="0" y="0"/>
                </a:lnTo>
                <a:lnTo>
                  <a:pt x="0" y="6754412"/>
                </a:lnTo>
                <a:lnTo>
                  <a:pt x="4044204" y="6754412"/>
                </a:lnTo>
                <a:lnTo>
                  <a:pt x="4044204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885986" y="6525891"/>
            <a:ext cx="2402014" cy="4114800"/>
          </a:xfrm>
          <a:custGeom>
            <a:avLst/>
            <a:gdLst/>
            <a:ahLst/>
            <a:cxnLst/>
            <a:rect r="r" b="b" t="t" l="l"/>
            <a:pathLst>
              <a:path h="4114800" w="2402014">
                <a:moveTo>
                  <a:pt x="0" y="0"/>
                </a:moveTo>
                <a:lnTo>
                  <a:pt x="2402014" y="0"/>
                </a:lnTo>
                <a:lnTo>
                  <a:pt x="24020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342151" y="8106058"/>
            <a:ext cx="1296609" cy="889534"/>
          </a:xfrm>
          <a:custGeom>
            <a:avLst/>
            <a:gdLst/>
            <a:ahLst/>
            <a:cxnLst/>
            <a:rect r="r" b="b" t="t" l="l"/>
            <a:pathLst>
              <a:path h="889534" w="1296609">
                <a:moveTo>
                  <a:pt x="0" y="0"/>
                </a:moveTo>
                <a:lnTo>
                  <a:pt x="1296609" y="0"/>
                </a:lnTo>
                <a:lnTo>
                  <a:pt x="1296609" y="889533"/>
                </a:lnTo>
                <a:lnTo>
                  <a:pt x="0" y="8895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219204" y="6196395"/>
            <a:ext cx="1296609" cy="889534"/>
          </a:xfrm>
          <a:custGeom>
            <a:avLst/>
            <a:gdLst/>
            <a:ahLst/>
            <a:cxnLst/>
            <a:rect r="r" b="b" t="t" l="l"/>
            <a:pathLst>
              <a:path h="889534" w="1296609">
                <a:moveTo>
                  <a:pt x="0" y="0"/>
                </a:moveTo>
                <a:lnTo>
                  <a:pt x="1296609" y="0"/>
                </a:lnTo>
                <a:lnTo>
                  <a:pt x="1296609" y="889534"/>
                </a:lnTo>
                <a:lnTo>
                  <a:pt x="0" y="889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4777468" y="4381205"/>
            <a:ext cx="1296609" cy="889534"/>
          </a:xfrm>
          <a:custGeom>
            <a:avLst/>
            <a:gdLst/>
            <a:ahLst/>
            <a:cxnLst/>
            <a:rect r="r" b="b" t="t" l="l"/>
            <a:pathLst>
              <a:path h="889534" w="1296609">
                <a:moveTo>
                  <a:pt x="0" y="0"/>
                </a:moveTo>
                <a:lnTo>
                  <a:pt x="1296609" y="0"/>
                </a:lnTo>
                <a:lnTo>
                  <a:pt x="1296609" y="889534"/>
                </a:lnTo>
                <a:lnTo>
                  <a:pt x="0" y="889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-2272087" y="6254435"/>
            <a:ext cx="4713966" cy="4241628"/>
          </a:xfrm>
          <a:custGeom>
            <a:avLst/>
            <a:gdLst/>
            <a:ahLst/>
            <a:cxnLst/>
            <a:rect r="r" b="b" t="t" l="l"/>
            <a:pathLst>
              <a:path h="4241628" w="4713966">
                <a:moveTo>
                  <a:pt x="0" y="0"/>
                </a:moveTo>
                <a:lnTo>
                  <a:pt x="4713965" y="0"/>
                </a:lnTo>
                <a:lnTo>
                  <a:pt x="4713965" y="4241627"/>
                </a:lnTo>
                <a:lnTo>
                  <a:pt x="0" y="42416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-12475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010315" y="7162419"/>
            <a:ext cx="1331837" cy="3689456"/>
          </a:xfrm>
          <a:custGeom>
            <a:avLst/>
            <a:gdLst/>
            <a:ahLst/>
            <a:cxnLst/>
            <a:rect r="r" b="b" t="t" l="l"/>
            <a:pathLst>
              <a:path h="3689456" w="1331837">
                <a:moveTo>
                  <a:pt x="0" y="0"/>
                </a:moveTo>
                <a:lnTo>
                  <a:pt x="1331836" y="0"/>
                </a:lnTo>
                <a:lnTo>
                  <a:pt x="1331836" y="3689456"/>
                </a:lnTo>
                <a:lnTo>
                  <a:pt x="0" y="36894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5277558" y="458645"/>
            <a:ext cx="6759161" cy="1026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79"/>
              </a:lnSpc>
            </a:pPr>
            <a:r>
              <a:rPr lang="en-US" sz="5985">
                <a:solidFill>
                  <a:srgbClr val="3D4F76"/>
                </a:solidFill>
                <a:latin typeface="Lilita One"/>
                <a:ea typeface="Lilita One"/>
                <a:cs typeface="Lilita One"/>
                <a:sym typeface="Lilita One"/>
              </a:rPr>
              <a:t>Spot the letter Saadh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1649892" y="2288191"/>
            <a:ext cx="10097558" cy="5128210"/>
            <a:chOff x="0" y="0"/>
            <a:chExt cx="2659439" cy="135064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659439" cy="1350640"/>
            </a:xfrm>
            <a:custGeom>
              <a:avLst/>
              <a:gdLst/>
              <a:ahLst/>
              <a:cxnLst/>
              <a:rect r="r" b="b" t="t" l="l"/>
              <a:pathLst>
                <a:path h="1350640" w="2659439">
                  <a:moveTo>
                    <a:pt x="39102" y="0"/>
                  </a:moveTo>
                  <a:lnTo>
                    <a:pt x="2620337" y="0"/>
                  </a:lnTo>
                  <a:cubicBezTo>
                    <a:pt x="2630707" y="0"/>
                    <a:pt x="2640653" y="4120"/>
                    <a:pt x="2647986" y="11453"/>
                  </a:cubicBezTo>
                  <a:cubicBezTo>
                    <a:pt x="2655319" y="18786"/>
                    <a:pt x="2659439" y="28732"/>
                    <a:pt x="2659439" y="39102"/>
                  </a:cubicBezTo>
                  <a:lnTo>
                    <a:pt x="2659439" y="1311537"/>
                  </a:lnTo>
                  <a:cubicBezTo>
                    <a:pt x="2659439" y="1321908"/>
                    <a:pt x="2655319" y="1331854"/>
                    <a:pt x="2647986" y="1339187"/>
                  </a:cubicBezTo>
                  <a:cubicBezTo>
                    <a:pt x="2640653" y="1346520"/>
                    <a:pt x="2630707" y="1350640"/>
                    <a:pt x="2620337" y="1350640"/>
                  </a:cubicBezTo>
                  <a:lnTo>
                    <a:pt x="39102" y="1350640"/>
                  </a:lnTo>
                  <a:cubicBezTo>
                    <a:pt x="28732" y="1350640"/>
                    <a:pt x="18786" y="1346520"/>
                    <a:pt x="11453" y="1339187"/>
                  </a:cubicBezTo>
                  <a:cubicBezTo>
                    <a:pt x="4120" y="1331854"/>
                    <a:pt x="0" y="1321908"/>
                    <a:pt x="0" y="1311537"/>
                  </a:cubicBezTo>
                  <a:lnTo>
                    <a:pt x="0" y="39102"/>
                  </a:lnTo>
                  <a:cubicBezTo>
                    <a:pt x="0" y="28732"/>
                    <a:pt x="4120" y="18786"/>
                    <a:pt x="11453" y="11453"/>
                  </a:cubicBezTo>
                  <a:cubicBezTo>
                    <a:pt x="18786" y="4120"/>
                    <a:pt x="28732" y="0"/>
                    <a:pt x="39102" y="0"/>
                  </a:cubicBezTo>
                  <a:close/>
                </a:path>
              </a:pathLst>
            </a:custGeom>
            <a:solidFill>
              <a:srgbClr val="85D27D">
                <a:alpha val="60000"/>
              </a:srgbClr>
            </a:solidFill>
            <a:ln w="38100" cap="rnd">
              <a:solidFill>
                <a:srgbClr val="FFFFFF">
                  <a:alpha val="60000"/>
                </a:srgbClr>
              </a:solidFill>
              <a:prstDash val="solid"/>
              <a:round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0" y="28575"/>
              <a:ext cx="2659439" cy="13220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00"/>
                </a:lnSpc>
              </a:pP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8657139" y="2842408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صبر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074077" y="2842408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قاص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3129377" y="294738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صدق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764508" y="4817304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صقر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6005218" y="4817304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قص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3245929" y="4817304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مصر</a:t>
            </a:r>
          </a:p>
        </p:txBody>
      </p:sp>
    </p:spTree>
  </p:cSld>
  <p:clrMapOvr>
    <a:masterClrMapping/>
  </p:clrMapOvr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058285" y="-1131876"/>
            <a:ext cx="11616340" cy="9307592"/>
          </a:xfrm>
          <a:custGeom>
            <a:avLst/>
            <a:gdLst/>
            <a:ahLst/>
            <a:cxnLst/>
            <a:rect r="r" b="b" t="t" l="l"/>
            <a:pathLst>
              <a:path h="9307592" w="11616340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505585" y="5398696"/>
            <a:ext cx="19764771" cy="4480015"/>
          </a:xfrm>
          <a:custGeom>
            <a:avLst/>
            <a:gdLst/>
            <a:ahLst/>
            <a:cxnLst/>
            <a:rect r="r" b="b" t="t" l="l"/>
            <a:pathLst>
              <a:path h="4480015" w="19764771">
                <a:moveTo>
                  <a:pt x="19764771" y="0"/>
                </a:moveTo>
                <a:lnTo>
                  <a:pt x="0" y="0"/>
                </a:lnTo>
                <a:lnTo>
                  <a:pt x="0" y="4480015"/>
                </a:lnTo>
                <a:lnTo>
                  <a:pt x="19764771" y="4480015"/>
                </a:lnTo>
                <a:lnTo>
                  <a:pt x="19764771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03873" y="8025169"/>
            <a:ext cx="18495745" cy="5339661"/>
          </a:xfrm>
          <a:custGeom>
            <a:avLst/>
            <a:gdLst/>
            <a:ahLst/>
            <a:cxnLst/>
            <a:rect r="r" b="b" t="t" l="l"/>
            <a:pathLst>
              <a:path h="5339661" w="18495745">
                <a:moveTo>
                  <a:pt x="0" y="0"/>
                </a:moveTo>
                <a:lnTo>
                  <a:pt x="18495746" y="0"/>
                </a:lnTo>
                <a:lnTo>
                  <a:pt x="18495746" y="5339661"/>
                </a:lnTo>
                <a:lnTo>
                  <a:pt x="0" y="53396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60481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55235" y="8239877"/>
            <a:ext cx="12587417" cy="4195007"/>
          </a:xfrm>
          <a:custGeom>
            <a:avLst/>
            <a:gdLst/>
            <a:ahLst/>
            <a:cxnLst/>
            <a:rect r="r" b="b" t="t" l="l"/>
            <a:pathLst>
              <a:path h="4195007" w="12587417">
                <a:moveTo>
                  <a:pt x="0" y="0"/>
                </a:moveTo>
                <a:lnTo>
                  <a:pt x="12587417" y="0"/>
                </a:lnTo>
                <a:lnTo>
                  <a:pt x="12587417" y="4195007"/>
                </a:lnTo>
                <a:lnTo>
                  <a:pt x="0" y="41950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09" t="-51445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270057" y="-195022"/>
            <a:ext cx="10544810" cy="6458696"/>
          </a:xfrm>
          <a:custGeom>
            <a:avLst/>
            <a:gdLst/>
            <a:ahLst/>
            <a:cxnLst/>
            <a:rect r="r" b="b" t="t" l="l"/>
            <a:pathLst>
              <a:path h="6458696" w="10544810">
                <a:moveTo>
                  <a:pt x="0" y="0"/>
                </a:moveTo>
                <a:lnTo>
                  <a:pt x="10544810" y="0"/>
                </a:lnTo>
                <a:lnTo>
                  <a:pt x="10544810" y="6458696"/>
                </a:lnTo>
                <a:lnTo>
                  <a:pt x="0" y="64586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664686" y="2595129"/>
            <a:ext cx="8461566" cy="11161175"/>
          </a:xfrm>
          <a:custGeom>
            <a:avLst/>
            <a:gdLst/>
            <a:ahLst/>
            <a:cxnLst/>
            <a:rect r="r" b="b" t="t" l="l"/>
            <a:pathLst>
              <a:path h="11161175" w="8461566">
                <a:moveTo>
                  <a:pt x="0" y="0"/>
                </a:moveTo>
                <a:lnTo>
                  <a:pt x="8461566" y="0"/>
                </a:lnTo>
                <a:lnTo>
                  <a:pt x="8461566" y="11161175"/>
                </a:lnTo>
                <a:lnTo>
                  <a:pt x="0" y="11161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610051" y="-2487256"/>
            <a:ext cx="4642523" cy="4974512"/>
          </a:xfrm>
          <a:custGeom>
            <a:avLst/>
            <a:gdLst/>
            <a:ahLst/>
            <a:cxnLst/>
            <a:rect r="r" b="b" t="t" l="l"/>
            <a:pathLst>
              <a:path h="4974512" w="4642523">
                <a:moveTo>
                  <a:pt x="0" y="0"/>
                </a:moveTo>
                <a:lnTo>
                  <a:pt x="4642523" y="0"/>
                </a:lnTo>
                <a:lnTo>
                  <a:pt x="4642523" y="4974512"/>
                </a:lnTo>
                <a:lnTo>
                  <a:pt x="0" y="49745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-2637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404182" y="1332328"/>
            <a:ext cx="520235" cy="1473591"/>
          </a:xfrm>
          <a:custGeom>
            <a:avLst/>
            <a:gdLst/>
            <a:ahLst/>
            <a:cxnLst/>
            <a:rect r="r" b="b" t="t" l="l"/>
            <a:pathLst>
              <a:path h="1473591" w="520235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367805">
            <a:off x="14619240" y="1460260"/>
            <a:ext cx="520235" cy="1473591"/>
          </a:xfrm>
          <a:custGeom>
            <a:avLst/>
            <a:gdLst/>
            <a:ahLst/>
            <a:cxnLst/>
            <a:rect r="r" b="b" t="t" l="l"/>
            <a:pathLst>
              <a:path h="1473591" w="520235">
                <a:moveTo>
                  <a:pt x="0" y="0"/>
                </a:moveTo>
                <a:lnTo>
                  <a:pt x="520235" y="0"/>
                </a:lnTo>
                <a:lnTo>
                  <a:pt x="520235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2939240">
            <a:off x="13985812" y="1875252"/>
            <a:ext cx="520235" cy="1473591"/>
          </a:xfrm>
          <a:custGeom>
            <a:avLst/>
            <a:gdLst/>
            <a:ahLst/>
            <a:cxnLst/>
            <a:rect r="r" b="b" t="t" l="l"/>
            <a:pathLst>
              <a:path h="1473591" w="520235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7558054" y="834964"/>
            <a:ext cx="4554606" cy="767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0472"/>
              </a:lnSpc>
            </a:pPr>
            <a:r>
              <a:rPr lang="ar-EG" sz="50472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ض</a:t>
            </a:r>
          </a:p>
        </p:txBody>
      </p:sp>
    </p:spTree>
  </p:cSld>
  <p:clrMapOvr>
    <a:masterClrMapping/>
  </p:clrMapOvr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058285" y="-1131876"/>
            <a:ext cx="11616340" cy="9307592"/>
          </a:xfrm>
          <a:custGeom>
            <a:avLst/>
            <a:gdLst/>
            <a:ahLst/>
            <a:cxnLst/>
            <a:rect r="r" b="b" t="t" l="l"/>
            <a:pathLst>
              <a:path h="9307592" w="11616340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505585" y="5398696"/>
            <a:ext cx="19764771" cy="4480015"/>
          </a:xfrm>
          <a:custGeom>
            <a:avLst/>
            <a:gdLst/>
            <a:ahLst/>
            <a:cxnLst/>
            <a:rect r="r" b="b" t="t" l="l"/>
            <a:pathLst>
              <a:path h="4480015" w="19764771">
                <a:moveTo>
                  <a:pt x="19764771" y="0"/>
                </a:moveTo>
                <a:lnTo>
                  <a:pt x="0" y="0"/>
                </a:lnTo>
                <a:lnTo>
                  <a:pt x="0" y="4480015"/>
                </a:lnTo>
                <a:lnTo>
                  <a:pt x="19764771" y="4480015"/>
                </a:lnTo>
                <a:lnTo>
                  <a:pt x="19764771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03873" y="8025169"/>
            <a:ext cx="18495745" cy="5339661"/>
          </a:xfrm>
          <a:custGeom>
            <a:avLst/>
            <a:gdLst/>
            <a:ahLst/>
            <a:cxnLst/>
            <a:rect r="r" b="b" t="t" l="l"/>
            <a:pathLst>
              <a:path h="5339661" w="18495745">
                <a:moveTo>
                  <a:pt x="0" y="0"/>
                </a:moveTo>
                <a:lnTo>
                  <a:pt x="18495746" y="0"/>
                </a:lnTo>
                <a:lnTo>
                  <a:pt x="18495746" y="5339661"/>
                </a:lnTo>
                <a:lnTo>
                  <a:pt x="0" y="53396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60481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55235" y="8239877"/>
            <a:ext cx="12587417" cy="4195007"/>
          </a:xfrm>
          <a:custGeom>
            <a:avLst/>
            <a:gdLst/>
            <a:ahLst/>
            <a:cxnLst/>
            <a:rect r="r" b="b" t="t" l="l"/>
            <a:pathLst>
              <a:path h="4195007" w="12587417">
                <a:moveTo>
                  <a:pt x="0" y="0"/>
                </a:moveTo>
                <a:lnTo>
                  <a:pt x="12587417" y="0"/>
                </a:lnTo>
                <a:lnTo>
                  <a:pt x="12587417" y="4195007"/>
                </a:lnTo>
                <a:lnTo>
                  <a:pt x="0" y="41950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09" t="-51445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270057" y="-195022"/>
            <a:ext cx="10544810" cy="6458696"/>
          </a:xfrm>
          <a:custGeom>
            <a:avLst/>
            <a:gdLst/>
            <a:ahLst/>
            <a:cxnLst/>
            <a:rect r="r" b="b" t="t" l="l"/>
            <a:pathLst>
              <a:path h="6458696" w="10544810">
                <a:moveTo>
                  <a:pt x="0" y="0"/>
                </a:moveTo>
                <a:lnTo>
                  <a:pt x="10544810" y="0"/>
                </a:lnTo>
                <a:lnTo>
                  <a:pt x="10544810" y="6458696"/>
                </a:lnTo>
                <a:lnTo>
                  <a:pt x="0" y="64586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664686" y="2595129"/>
            <a:ext cx="8461566" cy="11161175"/>
          </a:xfrm>
          <a:custGeom>
            <a:avLst/>
            <a:gdLst/>
            <a:ahLst/>
            <a:cxnLst/>
            <a:rect r="r" b="b" t="t" l="l"/>
            <a:pathLst>
              <a:path h="11161175" w="8461566">
                <a:moveTo>
                  <a:pt x="0" y="0"/>
                </a:moveTo>
                <a:lnTo>
                  <a:pt x="8461566" y="0"/>
                </a:lnTo>
                <a:lnTo>
                  <a:pt x="8461566" y="11161175"/>
                </a:lnTo>
                <a:lnTo>
                  <a:pt x="0" y="11161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610051" y="-2487256"/>
            <a:ext cx="4642523" cy="4974512"/>
          </a:xfrm>
          <a:custGeom>
            <a:avLst/>
            <a:gdLst/>
            <a:ahLst/>
            <a:cxnLst/>
            <a:rect r="r" b="b" t="t" l="l"/>
            <a:pathLst>
              <a:path h="4974512" w="4642523">
                <a:moveTo>
                  <a:pt x="0" y="0"/>
                </a:moveTo>
                <a:lnTo>
                  <a:pt x="4642523" y="0"/>
                </a:lnTo>
                <a:lnTo>
                  <a:pt x="4642523" y="4974512"/>
                </a:lnTo>
                <a:lnTo>
                  <a:pt x="0" y="49745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-2637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404182" y="1332328"/>
            <a:ext cx="520235" cy="1473591"/>
          </a:xfrm>
          <a:custGeom>
            <a:avLst/>
            <a:gdLst/>
            <a:ahLst/>
            <a:cxnLst/>
            <a:rect r="r" b="b" t="t" l="l"/>
            <a:pathLst>
              <a:path h="1473591" w="520235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367805">
            <a:off x="14619240" y="1460260"/>
            <a:ext cx="520235" cy="1473591"/>
          </a:xfrm>
          <a:custGeom>
            <a:avLst/>
            <a:gdLst/>
            <a:ahLst/>
            <a:cxnLst/>
            <a:rect r="r" b="b" t="t" l="l"/>
            <a:pathLst>
              <a:path h="1473591" w="520235">
                <a:moveTo>
                  <a:pt x="0" y="0"/>
                </a:moveTo>
                <a:lnTo>
                  <a:pt x="520235" y="0"/>
                </a:lnTo>
                <a:lnTo>
                  <a:pt x="520235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2939240">
            <a:off x="13985812" y="1875252"/>
            <a:ext cx="520235" cy="1473591"/>
          </a:xfrm>
          <a:custGeom>
            <a:avLst/>
            <a:gdLst/>
            <a:ahLst/>
            <a:cxnLst/>
            <a:rect r="r" b="b" t="t" l="l"/>
            <a:pathLst>
              <a:path h="1473591" w="520235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3354651" y="2977082"/>
            <a:ext cx="10088001" cy="33795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22201"/>
              </a:lnSpc>
            </a:pPr>
            <a:r>
              <a:rPr lang="ar-EG" sz="22201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ضـ ـضـ ـض</a:t>
            </a:r>
          </a:p>
        </p:txBody>
      </p:sp>
    </p:spTree>
  </p:cSld>
  <p:clrMapOvr>
    <a:masterClrMapping/>
  </p:clrMapOvr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142866">
            <a:off x="-2153489" y="-1505757"/>
            <a:ext cx="21309976" cy="6152121"/>
          </a:xfrm>
          <a:custGeom>
            <a:avLst/>
            <a:gdLst/>
            <a:ahLst/>
            <a:cxnLst/>
            <a:rect r="r" b="b" t="t" l="l"/>
            <a:pathLst>
              <a:path h="6152121" w="21309976">
                <a:moveTo>
                  <a:pt x="21309977" y="0"/>
                </a:moveTo>
                <a:lnTo>
                  <a:pt x="0" y="0"/>
                </a:lnTo>
                <a:lnTo>
                  <a:pt x="0" y="6152121"/>
                </a:lnTo>
                <a:lnTo>
                  <a:pt x="21309977" y="6152121"/>
                </a:lnTo>
                <a:lnTo>
                  <a:pt x="21309977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597231" y="1104735"/>
            <a:ext cx="5512841" cy="2859786"/>
          </a:xfrm>
          <a:custGeom>
            <a:avLst/>
            <a:gdLst/>
            <a:ahLst/>
            <a:cxnLst/>
            <a:rect r="r" b="b" t="t" l="l"/>
            <a:pathLst>
              <a:path h="2859786" w="5512841">
                <a:moveTo>
                  <a:pt x="0" y="0"/>
                </a:moveTo>
                <a:lnTo>
                  <a:pt x="5512842" y="0"/>
                </a:lnTo>
                <a:lnTo>
                  <a:pt x="5512842" y="2859786"/>
                </a:lnTo>
                <a:lnTo>
                  <a:pt x="0" y="285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-1463764" y="-559201"/>
            <a:ext cx="8030929" cy="4036099"/>
          </a:xfrm>
          <a:custGeom>
            <a:avLst/>
            <a:gdLst/>
            <a:ahLst/>
            <a:cxnLst/>
            <a:rect r="r" b="b" t="t" l="l"/>
            <a:pathLst>
              <a:path h="4036099" w="8030929">
                <a:moveTo>
                  <a:pt x="8030929" y="0"/>
                </a:moveTo>
                <a:lnTo>
                  <a:pt x="0" y="0"/>
                </a:lnTo>
                <a:lnTo>
                  <a:pt x="0" y="4036098"/>
                </a:lnTo>
                <a:lnTo>
                  <a:pt x="8030929" y="4036098"/>
                </a:lnTo>
                <a:lnTo>
                  <a:pt x="8030929" y="0"/>
                </a:lnTo>
                <a:close/>
              </a:path>
            </a:pathLst>
          </a:custGeom>
          <a:blipFill>
            <a:blip r:embed="rId4"/>
            <a:stretch>
              <a:fillRect l="0" t="-1609" r="0" b="-1609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6109719" y="2224503"/>
            <a:ext cx="3665236" cy="1901341"/>
          </a:xfrm>
          <a:custGeom>
            <a:avLst/>
            <a:gdLst/>
            <a:ahLst/>
            <a:cxnLst/>
            <a:rect r="r" b="b" t="t" l="l"/>
            <a:pathLst>
              <a:path h="1901341" w="3665236">
                <a:moveTo>
                  <a:pt x="3665236" y="0"/>
                </a:moveTo>
                <a:lnTo>
                  <a:pt x="0" y="0"/>
                </a:lnTo>
                <a:lnTo>
                  <a:pt x="0" y="1901341"/>
                </a:lnTo>
                <a:lnTo>
                  <a:pt x="3665236" y="1901341"/>
                </a:lnTo>
                <a:lnTo>
                  <a:pt x="3665236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3141025" y="3400815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50" y="0"/>
                </a:lnTo>
                <a:lnTo>
                  <a:pt x="24570050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313926" y="3850651"/>
            <a:ext cx="12375147" cy="6284325"/>
          </a:xfrm>
          <a:custGeom>
            <a:avLst/>
            <a:gdLst/>
            <a:ahLst/>
            <a:cxnLst/>
            <a:rect r="r" b="b" t="t" l="l"/>
            <a:pathLst>
              <a:path h="6284325" w="12375147">
                <a:moveTo>
                  <a:pt x="0" y="0"/>
                </a:moveTo>
                <a:lnTo>
                  <a:pt x="12375147" y="0"/>
                </a:lnTo>
                <a:lnTo>
                  <a:pt x="12375147" y="6284325"/>
                </a:lnTo>
                <a:lnTo>
                  <a:pt x="0" y="62843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13" t="0" r="-613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733024" y="3850651"/>
            <a:ext cx="11841151" cy="8229600"/>
          </a:xfrm>
          <a:custGeom>
            <a:avLst/>
            <a:gdLst/>
            <a:ahLst/>
            <a:cxnLst/>
            <a:rect r="r" b="b" t="t" l="l"/>
            <a:pathLst>
              <a:path h="8229600" w="11841151">
                <a:moveTo>
                  <a:pt x="0" y="0"/>
                </a:moveTo>
                <a:lnTo>
                  <a:pt x="11841151" y="0"/>
                </a:lnTo>
                <a:lnTo>
                  <a:pt x="118411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330915" y="-818956"/>
            <a:ext cx="7444591" cy="8229600"/>
          </a:xfrm>
          <a:custGeom>
            <a:avLst/>
            <a:gdLst/>
            <a:ahLst/>
            <a:cxnLst/>
            <a:rect r="r" b="b" t="t" l="l"/>
            <a:pathLst>
              <a:path h="8229600" w="7444591">
                <a:moveTo>
                  <a:pt x="0" y="0"/>
                </a:moveTo>
                <a:lnTo>
                  <a:pt x="7444591" y="0"/>
                </a:lnTo>
                <a:lnTo>
                  <a:pt x="74445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13370939" y="1766294"/>
            <a:ext cx="4044204" cy="6754411"/>
          </a:xfrm>
          <a:custGeom>
            <a:avLst/>
            <a:gdLst/>
            <a:ahLst/>
            <a:cxnLst/>
            <a:rect r="r" b="b" t="t" l="l"/>
            <a:pathLst>
              <a:path h="6754411" w="4044204">
                <a:moveTo>
                  <a:pt x="4044204" y="0"/>
                </a:moveTo>
                <a:lnTo>
                  <a:pt x="0" y="0"/>
                </a:lnTo>
                <a:lnTo>
                  <a:pt x="0" y="6754412"/>
                </a:lnTo>
                <a:lnTo>
                  <a:pt x="4044204" y="6754412"/>
                </a:lnTo>
                <a:lnTo>
                  <a:pt x="4044204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885986" y="6525891"/>
            <a:ext cx="2402014" cy="4114800"/>
          </a:xfrm>
          <a:custGeom>
            <a:avLst/>
            <a:gdLst/>
            <a:ahLst/>
            <a:cxnLst/>
            <a:rect r="r" b="b" t="t" l="l"/>
            <a:pathLst>
              <a:path h="4114800" w="2402014">
                <a:moveTo>
                  <a:pt x="0" y="0"/>
                </a:moveTo>
                <a:lnTo>
                  <a:pt x="2402014" y="0"/>
                </a:lnTo>
                <a:lnTo>
                  <a:pt x="24020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342151" y="8106058"/>
            <a:ext cx="1296609" cy="889534"/>
          </a:xfrm>
          <a:custGeom>
            <a:avLst/>
            <a:gdLst/>
            <a:ahLst/>
            <a:cxnLst/>
            <a:rect r="r" b="b" t="t" l="l"/>
            <a:pathLst>
              <a:path h="889534" w="1296609">
                <a:moveTo>
                  <a:pt x="0" y="0"/>
                </a:moveTo>
                <a:lnTo>
                  <a:pt x="1296609" y="0"/>
                </a:lnTo>
                <a:lnTo>
                  <a:pt x="1296609" y="889533"/>
                </a:lnTo>
                <a:lnTo>
                  <a:pt x="0" y="8895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219204" y="6196395"/>
            <a:ext cx="1296609" cy="889534"/>
          </a:xfrm>
          <a:custGeom>
            <a:avLst/>
            <a:gdLst/>
            <a:ahLst/>
            <a:cxnLst/>
            <a:rect r="r" b="b" t="t" l="l"/>
            <a:pathLst>
              <a:path h="889534" w="1296609">
                <a:moveTo>
                  <a:pt x="0" y="0"/>
                </a:moveTo>
                <a:lnTo>
                  <a:pt x="1296609" y="0"/>
                </a:lnTo>
                <a:lnTo>
                  <a:pt x="1296609" y="889534"/>
                </a:lnTo>
                <a:lnTo>
                  <a:pt x="0" y="889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4777468" y="4381205"/>
            <a:ext cx="1296609" cy="889534"/>
          </a:xfrm>
          <a:custGeom>
            <a:avLst/>
            <a:gdLst/>
            <a:ahLst/>
            <a:cxnLst/>
            <a:rect r="r" b="b" t="t" l="l"/>
            <a:pathLst>
              <a:path h="889534" w="1296609">
                <a:moveTo>
                  <a:pt x="0" y="0"/>
                </a:moveTo>
                <a:lnTo>
                  <a:pt x="1296609" y="0"/>
                </a:lnTo>
                <a:lnTo>
                  <a:pt x="1296609" y="889534"/>
                </a:lnTo>
                <a:lnTo>
                  <a:pt x="0" y="889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-2272087" y="6254435"/>
            <a:ext cx="4713966" cy="4241628"/>
          </a:xfrm>
          <a:custGeom>
            <a:avLst/>
            <a:gdLst/>
            <a:ahLst/>
            <a:cxnLst/>
            <a:rect r="r" b="b" t="t" l="l"/>
            <a:pathLst>
              <a:path h="4241628" w="4713966">
                <a:moveTo>
                  <a:pt x="0" y="0"/>
                </a:moveTo>
                <a:lnTo>
                  <a:pt x="4713965" y="0"/>
                </a:lnTo>
                <a:lnTo>
                  <a:pt x="4713965" y="4241627"/>
                </a:lnTo>
                <a:lnTo>
                  <a:pt x="0" y="42416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-12475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010315" y="7162419"/>
            <a:ext cx="1331837" cy="3689456"/>
          </a:xfrm>
          <a:custGeom>
            <a:avLst/>
            <a:gdLst/>
            <a:ahLst/>
            <a:cxnLst/>
            <a:rect r="r" b="b" t="t" l="l"/>
            <a:pathLst>
              <a:path h="3689456" w="1331837">
                <a:moveTo>
                  <a:pt x="0" y="0"/>
                </a:moveTo>
                <a:lnTo>
                  <a:pt x="1331836" y="0"/>
                </a:lnTo>
                <a:lnTo>
                  <a:pt x="1331836" y="3689456"/>
                </a:lnTo>
                <a:lnTo>
                  <a:pt x="0" y="36894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5054858" y="458645"/>
            <a:ext cx="7204562" cy="1026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79"/>
              </a:lnSpc>
            </a:pPr>
            <a:r>
              <a:rPr lang="en-US" sz="5985">
                <a:solidFill>
                  <a:srgbClr val="3D4F76"/>
                </a:solidFill>
                <a:latin typeface="Lilita One"/>
                <a:ea typeface="Lilita One"/>
                <a:cs typeface="Lilita One"/>
                <a:sym typeface="Lilita One"/>
              </a:rPr>
              <a:t>Spot the letter Dhaadh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1649892" y="2288191"/>
            <a:ext cx="10097558" cy="5128210"/>
            <a:chOff x="0" y="0"/>
            <a:chExt cx="2659439" cy="135064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659439" cy="1350640"/>
            </a:xfrm>
            <a:custGeom>
              <a:avLst/>
              <a:gdLst/>
              <a:ahLst/>
              <a:cxnLst/>
              <a:rect r="r" b="b" t="t" l="l"/>
              <a:pathLst>
                <a:path h="1350640" w="2659439">
                  <a:moveTo>
                    <a:pt x="39102" y="0"/>
                  </a:moveTo>
                  <a:lnTo>
                    <a:pt x="2620337" y="0"/>
                  </a:lnTo>
                  <a:cubicBezTo>
                    <a:pt x="2630707" y="0"/>
                    <a:pt x="2640653" y="4120"/>
                    <a:pt x="2647986" y="11453"/>
                  </a:cubicBezTo>
                  <a:cubicBezTo>
                    <a:pt x="2655319" y="18786"/>
                    <a:pt x="2659439" y="28732"/>
                    <a:pt x="2659439" y="39102"/>
                  </a:cubicBezTo>
                  <a:lnTo>
                    <a:pt x="2659439" y="1311537"/>
                  </a:lnTo>
                  <a:cubicBezTo>
                    <a:pt x="2659439" y="1321908"/>
                    <a:pt x="2655319" y="1331854"/>
                    <a:pt x="2647986" y="1339187"/>
                  </a:cubicBezTo>
                  <a:cubicBezTo>
                    <a:pt x="2640653" y="1346520"/>
                    <a:pt x="2630707" y="1350640"/>
                    <a:pt x="2620337" y="1350640"/>
                  </a:cubicBezTo>
                  <a:lnTo>
                    <a:pt x="39102" y="1350640"/>
                  </a:lnTo>
                  <a:cubicBezTo>
                    <a:pt x="28732" y="1350640"/>
                    <a:pt x="18786" y="1346520"/>
                    <a:pt x="11453" y="1339187"/>
                  </a:cubicBezTo>
                  <a:cubicBezTo>
                    <a:pt x="4120" y="1331854"/>
                    <a:pt x="0" y="1321908"/>
                    <a:pt x="0" y="1311537"/>
                  </a:cubicBezTo>
                  <a:lnTo>
                    <a:pt x="0" y="39102"/>
                  </a:lnTo>
                  <a:cubicBezTo>
                    <a:pt x="0" y="28732"/>
                    <a:pt x="4120" y="18786"/>
                    <a:pt x="11453" y="11453"/>
                  </a:cubicBezTo>
                  <a:cubicBezTo>
                    <a:pt x="18786" y="4120"/>
                    <a:pt x="28732" y="0"/>
                    <a:pt x="39102" y="0"/>
                  </a:cubicBezTo>
                  <a:close/>
                </a:path>
              </a:pathLst>
            </a:custGeom>
            <a:solidFill>
              <a:srgbClr val="85D27D">
                <a:alpha val="60000"/>
              </a:srgbClr>
            </a:solidFill>
            <a:ln w="38100" cap="rnd">
              <a:solidFill>
                <a:srgbClr val="FFFFFF">
                  <a:alpha val="60000"/>
                </a:srgbClr>
              </a:solidFill>
              <a:prstDash val="solid"/>
              <a:round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0" y="28575"/>
              <a:ext cx="2659439" cy="13220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00"/>
                </a:lnSpc>
              </a:pP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8657139" y="2842408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ضوء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074077" y="2842408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أفاض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3129377" y="294738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ضاف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764508" y="4817304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ضرر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6005218" y="4817304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ضرس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3245929" y="4817304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بيضة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058285" y="-1131876"/>
            <a:ext cx="11616340" cy="9307592"/>
          </a:xfrm>
          <a:custGeom>
            <a:avLst/>
            <a:gdLst/>
            <a:ahLst/>
            <a:cxnLst/>
            <a:rect r="r" b="b" t="t" l="l"/>
            <a:pathLst>
              <a:path h="9307592" w="11616340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505585" y="5398696"/>
            <a:ext cx="19764771" cy="4480015"/>
          </a:xfrm>
          <a:custGeom>
            <a:avLst/>
            <a:gdLst/>
            <a:ahLst/>
            <a:cxnLst/>
            <a:rect r="r" b="b" t="t" l="l"/>
            <a:pathLst>
              <a:path h="4480015" w="19764771">
                <a:moveTo>
                  <a:pt x="19764771" y="0"/>
                </a:moveTo>
                <a:lnTo>
                  <a:pt x="0" y="0"/>
                </a:lnTo>
                <a:lnTo>
                  <a:pt x="0" y="4480015"/>
                </a:lnTo>
                <a:lnTo>
                  <a:pt x="19764771" y="4480015"/>
                </a:lnTo>
                <a:lnTo>
                  <a:pt x="19764771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03873" y="8025169"/>
            <a:ext cx="18495745" cy="5339661"/>
          </a:xfrm>
          <a:custGeom>
            <a:avLst/>
            <a:gdLst/>
            <a:ahLst/>
            <a:cxnLst/>
            <a:rect r="r" b="b" t="t" l="l"/>
            <a:pathLst>
              <a:path h="5339661" w="18495745">
                <a:moveTo>
                  <a:pt x="0" y="0"/>
                </a:moveTo>
                <a:lnTo>
                  <a:pt x="18495746" y="0"/>
                </a:lnTo>
                <a:lnTo>
                  <a:pt x="18495746" y="5339661"/>
                </a:lnTo>
                <a:lnTo>
                  <a:pt x="0" y="53396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60481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55235" y="8239877"/>
            <a:ext cx="12587417" cy="4195007"/>
          </a:xfrm>
          <a:custGeom>
            <a:avLst/>
            <a:gdLst/>
            <a:ahLst/>
            <a:cxnLst/>
            <a:rect r="r" b="b" t="t" l="l"/>
            <a:pathLst>
              <a:path h="4195007" w="12587417">
                <a:moveTo>
                  <a:pt x="0" y="0"/>
                </a:moveTo>
                <a:lnTo>
                  <a:pt x="12587417" y="0"/>
                </a:lnTo>
                <a:lnTo>
                  <a:pt x="12587417" y="4195007"/>
                </a:lnTo>
                <a:lnTo>
                  <a:pt x="0" y="41950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09" t="-51445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270057" y="-195022"/>
            <a:ext cx="10544810" cy="6458696"/>
          </a:xfrm>
          <a:custGeom>
            <a:avLst/>
            <a:gdLst/>
            <a:ahLst/>
            <a:cxnLst/>
            <a:rect r="r" b="b" t="t" l="l"/>
            <a:pathLst>
              <a:path h="6458696" w="10544810">
                <a:moveTo>
                  <a:pt x="0" y="0"/>
                </a:moveTo>
                <a:lnTo>
                  <a:pt x="10544810" y="0"/>
                </a:lnTo>
                <a:lnTo>
                  <a:pt x="10544810" y="6458696"/>
                </a:lnTo>
                <a:lnTo>
                  <a:pt x="0" y="64586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664686" y="2595129"/>
            <a:ext cx="8461566" cy="11161175"/>
          </a:xfrm>
          <a:custGeom>
            <a:avLst/>
            <a:gdLst/>
            <a:ahLst/>
            <a:cxnLst/>
            <a:rect r="r" b="b" t="t" l="l"/>
            <a:pathLst>
              <a:path h="11161175" w="8461566">
                <a:moveTo>
                  <a:pt x="0" y="0"/>
                </a:moveTo>
                <a:lnTo>
                  <a:pt x="8461566" y="0"/>
                </a:lnTo>
                <a:lnTo>
                  <a:pt x="8461566" y="11161175"/>
                </a:lnTo>
                <a:lnTo>
                  <a:pt x="0" y="11161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610051" y="-2487256"/>
            <a:ext cx="4642523" cy="4974512"/>
          </a:xfrm>
          <a:custGeom>
            <a:avLst/>
            <a:gdLst/>
            <a:ahLst/>
            <a:cxnLst/>
            <a:rect r="r" b="b" t="t" l="l"/>
            <a:pathLst>
              <a:path h="4974512" w="4642523">
                <a:moveTo>
                  <a:pt x="0" y="0"/>
                </a:moveTo>
                <a:lnTo>
                  <a:pt x="4642523" y="0"/>
                </a:lnTo>
                <a:lnTo>
                  <a:pt x="4642523" y="4974512"/>
                </a:lnTo>
                <a:lnTo>
                  <a:pt x="0" y="49745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-2637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404182" y="1332328"/>
            <a:ext cx="520235" cy="1473591"/>
          </a:xfrm>
          <a:custGeom>
            <a:avLst/>
            <a:gdLst/>
            <a:ahLst/>
            <a:cxnLst/>
            <a:rect r="r" b="b" t="t" l="l"/>
            <a:pathLst>
              <a:path h="1473591" w="520235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367805">
            <a:off x="14619240" y="1460260"/>
            <a:ext cx="520235" cy="1473591"/>
          </a:xfrm>
          <a:custGeom>
            <a:avLst/>
            <a:gdLst/>
            <a:ahLst/>
            <a:cxnLst/>
            <a:rect r="r" b="b" t="t" l="l"/>
            <a:pathLst>
              <a:path h="1473591" w="520235">
                <a:moveTo>
                  <a:pt x="0" y="0"/>
                </a:moveTo>
                <a:lnTo>
                  <a:pt x="520235" y="0"/>
                </a:lnTo>
                <a:lnTo>
                  <a:pt x="520235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2939240">
            <a:off x="13985812" y="1875252"/>
            <a:ext cx="520235" cy="1473591"/>
          </a:xfrm>
          <a:custGeom>
            <a:avLst/>
            <a:gdLst/>
            <a:ahLst/>
            <a:cxnLst/>
            <a:rect r="r" b="b" t="t" l="l"/>
            <a:pathLst>
              <a:path h="1473591" w="520235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6866697" y="1338524"/>
            <a:ext cx="4554606" cy="767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0472"/>
              </a:lnSpc>
            </a:pPr>
            <a:r>
              <a:rPr lang="ar-EG" sz="50472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ء</a:t>
            </a:r>
          </a:p>
        </p:txBody>
      </p:sp>
    </p:spTree>
  </p:cSld>
  <p:clrMapOvr>
    <a:masterClrMapping/>
  </p:clrMapOvr>
</p:sld>
</file>

<file path=ppt/slides/slide5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327371">
            <a:off x="-342936" y="-73803"/>
            <a:ext cx="21309976" cy="6152121"/>
          </a:xfrm>
          <a:custGeom>
            <a:avLst/>
            <a:gdLst/>
            <a:ahLst/>
            <a:cxnLst/>
            <a:rect r="r" b="b" t="t" l="l"/>
            <a:pathLst>
              <a:path h="6152121" w="21309976">
                <a:moveTo>
                  <a:pt x="21309977" y="0"/>
                </a:moveTo>
                <a:lnTo>
                  <a:pt x="0" y="0"/>
                </a:lnTo>
                <a:lnTo>
                  <a:pt x="0" y="6152120"/>
                </a:lnTo>
                <a:lnTo>
                  <a:pt x="21309977" y="6152120"/>
                </a:lnTo>
                <a:lnTo>
                  <a:pt x="21309977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80325" y="3297113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32601" y="3002257"/>
            <a:ext cx="12510713" cy="6353168"/>
          </a:xfrm>
          <a:custGeom>
            <a:avLst/>
            <a:gdLst/>
            <a:ahLst/>
            <a:cxnLst/>
            <a:rect r="r" b="b" t="t" l="l"/>
            <a:pathLst>
              <a:path h="6353168" w="12510713">
                <a:moveTo>
                  <a:pt x="0" y="0"/>
                </a:moveTo>
                <a:lnTo>
                  <a:pt x="12510712" y="0"/>
                </a:lnTo>
                <a:lnTo>
                  <a:pt x="12510712" y="6353168"/>
                </a:lnTo>
                <a:lnTo>
                  <a:pt x="0" y="63531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13" t="0" r="-613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81514" y="4538089"/>
            <a:ext cx="5020428" cy="4654481"/>
          </a:xfrm>
          <a:custGeom>
            <a:avLst/>
            <a:gdLst/>
            <a:ahLst/>
            <a:cxnLst/>
            <a:rect r="r" b="b" t="t" l="l"/>
            <a:pathLst>
              <a:path h="4654481" w="5020428">
                <a:moveTo>
                  <a:pt x="0" y="0"/>
                </a:moveTo>
                <a:lnTo>
                  <a:pt x="5020428" y="0"/>
                </a:lnTo>
                <a:lnTo>
                  <a:pt x="5020428" y="4654481"/>
                </a:lnTo>
                <a:lnTo>
                  <a:pt x="0" y="46544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477657" y="5997461"/>
            <a:ext cx="2372125" cy="2483900"/>
          </a:xfrm>
          <a:custGeom>
            <a:avLst/>
            <a:gdLst/>
            <a:ahLst/>
            <a:cxnLst/>
            <a:rect r="r" b="b" t="t" l="l"/>
            <a:pathLst>
              <a:path h="2483900" w="2372125">
                <a:moveTo>
                  <a:pt x="0" y="0"/>
                </a:moveTo>
                <a:lnTo>
                  <a:pt x="2372125" y="0"/>
                </a:lnTo>
                <a:lnTo>
                  <a:pt x="2372125" y="2483900"/>
                </a:lnTo>
                <a:lnTo>
                  <a:pt x="0" y="24839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673929" y="-3536480"/>
            <a:ext cx="8160670" cy="6538737"/>
          </a:xfrm>
          <a:custGeom>
            <a:avLst/>
            <a:gdLst/>
            <a:ahLst/>
            <a:cxnLst/>
            <a:rect r="r" b="b" t="t" l="l"/>
            <a:pathLst>
              <a:path h="6538737" w="8160670">
                <a:moveTo>
                  <a:pt x="0" y="0"/>
                </a:moveTo>
                <a:lnTo>
                  <a:pt x="8160670" y="0"/>
                </a:lnTo>
                <a:lnTo>
                  <a:pt x="8160670" y="6538737"/>
                </a:lnTo>
                <a:lnTo>
                  <a:pt x="0" y="65387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099812" y="-2820874"/>
            <a:ext cx="8376376" cy="8299746"/>
          </a:xfrm>
          <a:custGeom>
            <a:avLst/>
            <a:gdLst/>
            <a:ahLst/>
            <a:cxnLst/>
            <a:rect r="r" b="b" t="t" l="l"/>
            <a:pathLst>
              <a:path h="8299746" w="8376376">
                <a:moveTo>
                  <a:pt x="0" y="0"/>
                </a:moveTo>
                <a:lnTo>
                  <a:pt x="8376376" y="0"/>
                </a:lnTo>
                <a:lnTo>
                  <a:pt x="8376376" y="8299745"/>
                </a:lnTo>
                <a:lnTo>
                  <a:pt x="0" y="82997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23663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13102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443313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761059" y="-621979"/>
            <a:ext cx="1601469" cy="1725488"/>
          </a:xfrm>
          <a:custGeom>
            <a:avLst/>
            <a:gdLst/>
            <a:ahLst/>
            <a:cxnLst/>
            <a:rect r="r" b="b" t="t" l="l"/>
            <a:pathLst>
              <a:path h="1725488" w="1601469">
                <a:moveTo>
                  <a:pt x="0" y="0"/>
                </a:moveTo>
                <a:lnTo>
                  <a:pt x="1601469" y="0"/>
                </a:lnTo>
                <a:lnTo>
                  <a:pt x="1601469" y="1725488"/>
                </a:lnTo>
                <a:lnTo>
                  <a:pt x="0" y="17254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737810" y="8945902"/>
            <a:ext cx="3216527" cy="1832080"/>
          </a:xfrm>
          <a:custGeom>
            <a:avLst/>
            <a:gdLst/>
            <a:ahLst/>
            <a:cxnLst/>
            <a:rect r="r" b="b" t="t" l="l"/>
            <a:pathLst>
              <a:path h="1832080" w="3216527">
                <a:moveTo>
                  <a:pt x="0" y="0"/>
                </a:moveTo>
                <a:lnTo>
                  <a:pt x="3216528" y="0"/>
                </a:lnTo>
                <a:lnTo>
                  <a:pt x="3216528" y="1832080"/>
                </a:lnTo>
                <a:lnTo>
                  <a:pt x="0" y="1832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312053" y="-212371"/>
            <a:ext cx="3087481" cy="1601631"/>
          </a:xfrm>
          <a:custGeom>
            <a:avLst/>
            <a:gdLst/>
            <a:ahLst/>
            <a:cxnLst/>
            <a:rect r="r" b="b" t="t" l="l"/>
            <a:pathLst>
              <a:path h="1601631" w="3087481">
                <a:moveTo>
                  <a:pt x="0" y="0"/>
                </a:moveTo>
                <a:lnTo>
                  <a:pt x="3087480" y="0"/>
                </a:lnTo>
                <a:lnTo>
                  <a:pt x="3087480" y="1601630"/>
                </a:lnTo>
                <a:lnTo>
                  <a:pt x="0" y="16016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769628" y="350978"/>
            <a:ext cx="1822879" cy="1038282"/>
          </a:xfrm>
          <a:custGeom>
            <a:avLst/>
            <a:gdLst/>
            <a:ahLst/>
            <a:cxnLst/>
            <a:rect r="r" b="b" t="t" l="l"/>
            <a:pathLst>
              <a:path h="1038282" w="1822879">
                <a:moveTo>
                  <a:pt x="0" y="0"/>
                </a:moveTo>
                <a:lnTo>
                  <a:pt x="1822880" y="0"/>
                </a:lnTo>
                <a:lnTo>
                  <a:pt x="1822880" y="1038281"/>
                </a:lnTo>
                <a:lnTo>
                  <a:pt x="0" y="10382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6542060" y="597969"/>
            <a:ext cx="4554606" cy="767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0472"/>
              </a:lnSpc>
            </a:pPr>
            <a:r>
              <a:rPr lang="ar-EG" sz="50472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ط</a:t>
            </a:r>
          </a:p>
        </p:txBody>
      </p:sp>
    </p:spTree>
  </p:cSld>
  <p:clrMapOvr>
    <a:masterClrMapping/>
  </p:clrMapOvr>
</p:sld>
</file>

<file path=ppt/slides/slide5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327371">
            <a:off x="-342936" y="-73803"/>
            <a:ext cx="21309976" cy="6152121"/>
          </a:xfrm>
          <a:custGeom>
            <a:avLst/>
            <a:gdLst/>
            <a:ahLst/>
            <a:cxnLst/>
            <a:rect r="r" b="b" t="t" l="l"/>
            <a:pathLst>
              <a:path h="6152121" w="21309976">
                <a:moveTo>
                  <a:pt x="21309977" y="0"/>
                </a:moveTo>
                <a:lnTo>
                  <a:pt x="0" y="0"/>
                </a:lnTo>
                <a:lnTo>
                  <a:pt x="0" y="6152120"/>
                </a:lnTo>
                <a:lnTo>
                  <a:pt x="21309977" y="6152120"/>
                </a:lnTo>
                <a:lnTo>
                  <a:pt x="21309977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80325" y="3297113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32601" y="3002257"/>
            <a:ext cx="12510713" cy="6353168"/>
          </a:xfrm>
          <a:custGeom>
            <a:avLst/>
            <a:gdLst/>
            <a:ahLst/>
            <a:cxnLst/>
            <a:rect r="r" b="b" t="t" l="l"/>
            <a:pathLst>
              <a:path h="6353168" w="12510713">
                <a:moveTo>
                  <a:pt x="0" y="0"/>
                </a:moveTo>
                <a:lnTo>
                  <a:pt x="12510712" y="0"/>
                </a:lnTo>
                <a:lnTo>
                  <a:pt x="12510712" y="6353168"/>
                </a:lnTo>
                <a:lnTo>
                  <a:pt x="0" y="63531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13" t="0" r="-613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81514" y="4538089"/>
            <a:ext cx="5020428" cy="4654481"/>
          </a:xfrm>
          <a:custGeom>
            <a:avLst/>
            <a:gdLst/>
            <a:ahLst/>
            <a:cxnLst/>
            <a:rect r="r" b="b" t="t" l="l"/>
            <a:pathLst>
              <a:path h="4654481" w="5020428">
                <a:moveTo>
                  <a:pt x="0" y="0"/>
                </a:moveTo>
                <a:lnTo>
                  <a:pt x="5020428" y="0"/>
                </a:lnTo>
                <a:lnTo>
                  <a:pt x="5020428" y="4654481"/>
                </a:lnTo>
                <a:lnTo>
                  <a:pt x="0" y="46544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477657" y="5997461"/>
            <a:ext cx="2372125" cy="2483900"/>
          </a:xfrm>
          <a:custGeom>
            <a:avLst/>
            <a:gdLst/>
            <a:ahLst/>
            <a:cxnLst/>
            <a:rect r="r" b="b" t="t" l="l"/>
            <a:pathLst>
              <a:path h="2483900" w="2372125">
                <a:moveTo>
                  <a:pt x="0" y="0"/>
                </a:moveTo>
                <a:lnTo>
                  <a:pt x="2372125" y="0"/>
                </a:lnTo>
                <a:lnTo>
                  <a:pt x="2372125" y="2483900"/>
                </a:lnTo>
                <a:lnTo>
                  <a:pt x="0" y="24839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673929" y="-3536480"/>
            <a:ext cx="8160670" cy="6538737"/>
          </a:xfrm>
          <a:custGeom>
            <a:avLst/>
            <a:gdLst/>
            <a:ahLst/>
            <a:cxnLst/>
            <a:rect r="r" b="b" t="t" l="l"/>
            <a:pathLst>
              <a:path h="6538737" w="8160670">
                <a:moveTo>
                  <a:pt x="0" y="0"/>
                </a:moveTo>
                <a:lnTo>
                  <a:pt x="8160670" y="0"/>
                </a:lnTo>
                <a:lnTo>
                  <a:pt x="8160670" y="6538737"/>
                </a:lnTo>
                <a:lnTo>
                  <a:pt x="0" y="65387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099812" y="-2820874"/>
            <a:ext cx="8376376" cy="8299746"/>
          </a:xfrm>
          <a:custGeom>
            <a:avLst/>
            <a:gdLst/>
            <a:ahLst/>
            <a:cxnLst/>
            <a:rect r="r" b="b" t="t" l="l"/>
            <a:pathLst>
              <a:path h="8299746" w="8376376">
                <a:moveTo>
                  <a:pt x="0" y="0"/>
                </a:moveTo>
                <a:lnTo>
                  <a:pt x="8376376" y="0"/>
                </a:lnTo>
                <a:lnTo>
                  <a:pt x="8376376" y="8299745"/>
                </a:lnTo>
                <a:lnTo>
                  <a:pt x="0" y="82997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23663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13102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443313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761059" y="-621979"/>
            <a:ext cx="1601469" cy="1725488"/>
          </a:xfrm>
          <a:custGeom>
            <a:avLst/>
            <a:gdLst/>
            <a:ahLst/>
            <a:cxnLst/>
            <a:rect r="r" b="b" t="t" l="l"/>
            <a:pathLst>
              <a:path h="1725488" w="1601469">
                <a:moveTo>
                  <a:pt x="0" y="0"/>
                </a:moveTo>
                <a:lnTo>
                  <a:pt x="1601469" y="0"/>
                </a:lnTo>
                <a:lnTo>
                  <a:pt x="1601469" y="1725488"/>
                </a:lnTo>
                <a:lnTo>
                  <a:pt x="0" y="17254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737810" y="8945902"/>
            <a:ext cx="3216527" cy="1832080"/>
          </a:xfrm>
          <a:custGeom>
            <a:avLst/>
            <a:gdLst/>
            <a:ahLst/>
            <a:cxnLst/>
            <a:rect r="r" b="b" t="t" l="l"/>
            <a:pathLst>
              <a:path h="1832080" w="3216527">
                <a:moveTo>
                  <a:pt x="0" y="0"/>
                </a:moveTo>
                <a:lnTo>
                  <a:pt x="3216528" y="0"/>
                </a:lnTo>
                <a:lnTo>
                  <a:pt x="3216528" y="1832080"/>
                </a:lnTo>
                <a:lnTo>
                  <a:pt x="0" y="1832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312053" y="-212371"/>
            <a:ext cx="3087481" cy="1601631"/>
          </a:xfrm>
          <a:custGeom>
            <a:avLst/>
            <a:gdLst/>
            <a:ahLst/>
            <a:cxnLst/>
            <a:rect r="r" b="b" t="t" l="l"/>
            <a:pathLst>
              <a:path h="1601631" w="3087481">
                <a:moveTo>
                  <a:pt x="0" y="0"/>
                </a:moveTo>
                <a:lnTo>
                  <a:pt x="3087480" y="0"/>
                </a:lnTo>
                <a:lnTo>
                  <a:pt x="3087480" y="1601630"/>
                </a:lnTo>
                <a:lnTo>
                  <a:pt x="0" y="16016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769628" y="350978"/>
            <a:ext cx="1822879" cy="1038282"/>
          </a:xfrm>
          <a:custGeom>
            <a:avLst/>
            <a:gdLst/>
            <a:ahLst/>
            <a:cxnLst/>
            <a:rect r="r" b="b" t="t" l="l"/>
            <a:pathLst>
              <a:path h="1038282" w="1822879">
                <a:moveTo>
                  <a:pt x="0" y="0"/>
                </a:moveTo>
                <a:lnTo>
                  <a:pt x="1822880" y="0"/>
                </a:lnTo>
                <a:lnTo>
                  <a:pt x="1822880" y="1038281"/>
                </a:lnTo>
                <a:lnTo>
                  <a:pt x="0" y="10382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514451" y="2233327"/>
            <a:ext cx="14609824" cy="4393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28860"/>
              </a:lnSpc>
            </a:pPr>
            <a:r>
              <a:rPr lang="ar-EG" sz="28860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طـ ـطـ ـط</a:t>
            </a:r>
          </a:p>
        </p:txBody>
      </p:sp>
    </p:spTree>
  </p:cSld>
  <p:clrMapOvr>
    <a:masterClrMapping/>
  </p:clrMapOvr>
</p:sld>
</file>

<file path=ppt/slides/slide5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708856" y="-1205096"/>
            <a:ext cx="7388162" cy="4525249"/>
          </a:xfrm>
          <a:custGeom>
            <a:avLst/>
            <a:gdLst/>
            <a:ahLst/>
            <a:cxnLst/>
            <a:rect r="r" b="b" t="t" l="l"/>
            <a:pathLst>
              <a:path h="4525249" w="7388162">
                <a:moveTo>
                  <a:pt x="0" y="0"/>
                </a:moveTo>
                <a:lnTo>
                  <a:pt x="7388162" y="0"/>
                </a:lnTo>
                <a:lnTo>
                  <a:pt x="7388162" y="4525250"/>
                </a:lnTo>
                <a:lnTo>
                  <a:pt x="0" y="45252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751913" y="1890260"/>
            <a:ext cx="5512841" cy="2859786"/>
          </a:xfrm>
          <a:custGeom>
            <a:avLst/>
            <a:gdLst/>
            <a:ahLst/>
            <a:cxnLst/>
            <a:rect r="r" b="b" t="t" l="l"/>
            <a:pathLst>
              <a:path h="2859786" w="5512841">
                <a:moveTo>
                  <a:pt x="0" y="0"/>
                </a:moveTo>
                <a:lnTo>
                  <a:pt x="5512841" y="0"/>
                </a:lnTo>
                <a:lnTo>
                  <a:pt x="5512841" y="2859787"/>
                </a:lnTo>
                <a:lnTo>
                  <a:pt x="0" y="28597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6264400" y="3010029"/>
            <a:ext cx="3665236" cy="1901341"/>
          </a:xfrm>
          <a:custGeom>
            <a:avLst/>
            <a:gdLst/>
            <a:ahLst/>
            <a:cxnLst/>
            <a:rect r="r" b="b" t="t" l="l"/>
            <a:pathLst>
              <a:path h="1901341" w="3665236">
                <a:moveTo>
                  <a:pt x="3665236" y="0"/>
                </a:moveTo>
                <a:lnTo>
                  <a:pt x="0" y="0"/>
                </a:lnTo>
                <a:lnTo>
                  <a:pt x="0" y="1901341"/>
                </a:lnTo>
                <a:lnTo>
                  <a:pt x="3665236" y="1901341"/>
                </a:lnTo>
                <a:lnTo>
                  <a:pt x="3665236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-1919058" y="-1515221"/>
            <a:ext cx="7388162" cy="4525249"/>
          </a:xfrm>
          <a:custGeom>
            <a:avLst/>
            <a:gdLst/>
            <a:ahLst/>
            <a:cxnLst/>
            <a:rect r="r" b="b" t="t" l="l"/>
            <a:pathLst>
              <a:path h="4525249" w="7388162">
                <a:moveTo>
                  <a:pt x="7388162" y="0"/>
                </a:moveTo>
                <a:lnTo>
                  <a:pt x="0" y="0"/>
                </a:lnTo>
                <a:lnTo>
                  <a:pt x="0" y="4525250"/>
                </a:lnTo>
                <a:lnTo>
                  <a:pt x="7388162" y="4525250"/>
                </a:lnTo>
                <a:lnTo>
                  <a:pt x="7388162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5790719" y="-945923"/>
            <a:ext cx="8679183" cy="6954195"/>
          </a:xfrm>
          <a:custGeom>
            <a:avLst/>
            <a:gdLst/>
            <a:ahLst/>
            <a:cxnLst/>
            <a:rect r="r" b="b" t="t" l="l"/>
            <a:pathLst>
              <a:path h="6954195" w="8679183">
                <a:moveTo>
                  <a:pt x="0" y="0"/>
                </a:moveTo>
                <a:lnTo>
                  <a:pt x="8679183" y="0"/>
                </a:lnTo>
                <a:lnTo>
                  <a:pt x="8679183" y="6954195"/>
                </a:lnTo>
                <a:lnTo>
                  <a:pt x="0" y="69541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141025" y="3400815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50" y="0"/>
                </a:lnTo>
                <a:lnTo>
                  <a:pt x="24570050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60481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814350" y="3960699"/>
            <a:ext cx="14820200" cy="10300039"/>
          </a:xfrm>
          <a:custGeom>
            <a:avLst/>
            <a:gdLst/>
            <a:ahLst/>
            <a:cxnLst/>
            <a:rect r="r" b="b" t="t" l="l"/>
            <a:pathLst>
              <a:path h="10300039" w="14820200">
                <a:moveTo>
                  <a:pt x="0" y="0"/>
                </a:moveTo>
                <a:lnTo>
                  <a:pt x="14820200" y="0"/>
                </a:lnTo>
                <a:lnTo>
                  <a:pt x="14820200" y="10300039"/>
                </a:lnTo>
                <a:lnTo>
                  <a:pt x="0" y="103000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986676" y="-506577"/>
            <a:ext cx="5690387" cy="4559423"/>
          </a:xfrm>
          <a:custGeom>
            <a:avLst/>
            <a:gdLst/>
            <a:ahLst/>
            <a:cxnLst/>
            <a:rect r="r" b="b" t="t" l="l"/>
            <a:pathLst>
              <a:path h="4559423" w="5690387">
                <a:moveTo>
                  <a:pt x="0" y="0"/>
                </a:moveTo>
                <a:lnTo>
                  <a:pt x="5690388" y="0"/>
                </a:lnTo>
                <a:lnTo>
                  <a:pt x="5690388" y="4559423"/>
                </a:lnTo>
                <a:lnTo>
                  <a:pt x="0" y="45594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63804" y="1028700"/>
            <a:ext cx="3600062" cy="3004950"/>
          </a:xfrm>
          <a:custGeom>
            <a:avLst/>
            <a:gdLst/>
            <a:ahLst/>
            <a:cxnLst/>
            <a:rect r="r" b="b" t="t" l="l"/>
            <a:pathLst>
              <a:path h="3004950" w="3600062">
                <a:moveTo>
                  <a:pt x="0" y="0"/>
                </a:moveTo>
                <a:lnTo>
                  <a:pt x="3600062" y="0"/>
                </a:lnTo>
                <a:lnTo>
                  <a:pt x="3600062" y="3004950"/>
                </a:lnTo>
                <a:lnTo>
                  <a:pt x="0" y="30049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5420151" y="4255051"/>
            <a:ext cx="12375147" cy="6284325"/>
          </a:xfrm>
          <a:custGeom>
            <a:avLst/>
            <a:gdLst/>
            <a:ahLst/>
            <a:cxnLst/>
            <a:rect r="r" b="b" t="t" l="l"/>
            <a:pathLst>
              <a:path h="6284325" w="12375147">
                <a:moveTo>
                  <a:pt x="0" y="0"/>
                </a:moveTo>
                <a:lnTo>
                  <a:pt x="12375147" y="0"/>
                </a:lnTo>
                <a:lnTo>
                  <a:pt x="12375147" y="6284325"/>
                </a:lnTo>
                <a:lnTo>
                  <a:pt x="0" y="62843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613" t="0" r="-613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394478" y="7433088"/>
            <a:ext cx="4345952" cy="2204359"/>
          </a:xfrm>
          <a:custGeom>
            <a:avLst/>
            <a:gdLst/>
            <a:ahLst/>
            <a:cxnLst/>
            <a:rect r="r" b="b" t="t" l="l"/>
            <a:pathLst>
              <a:path h="2204359" w="4345952">
                <a:moveTo>
                  <a:pt x="0" y="0"/>
                </a:moveTo>
                <a:lnTo>
                  <a:pt x="4345952" y="0"/>
                </a:lnTo>
                <a:lnTo>
                  <a:pt x="4345952" y="2204359"/>
                </a:lnTo>
                <a:lnTo>
                  <a:pt x="0" y="22043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-398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5457844" y="3229891"/>
            <a:ext cx="4672737" cy="1057207"/>
          </a:xfrm>
          <a:custGeom>
            <a:avLst/>
            <a:gdLst/>
            <a:ahLst/>
            <a:cxnLst/>
            <a:rect r="r" b="b" t="t" l="l"/>
            <a:pathLst>
              <a:path h="1057207" w="4672737">
                <a:moveTo>
                  <a:pt x="0" y="0"/>
                </a:moveTo>
                <a:lnTo>
                  <a:pt x="4672737" y="0"/>
                </a:lnTo>
                <a:lnTo>
                  <a:pt x="4672737" y="1057207"/>
                </a:lnTo>
                <a:lnTo>
                  <a:pt x="0" y="10572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828663" y="5565318"/>
            <a:ext cx="5796122" cy="4974058"/>
          </a:xfrm>
          <a:custGeom>
            <a:avLst/>
            <a:gdLst/>
            <a:ahLst/>
            <a:cxnLst/>
            <a:rect r="r" b="b" t="t" l="l"/>
            <a:pathLst>
              <a:path h="4974058" w="5796122">
                <a:moveTo>
                  <a:pt x="0" y="0"/>
                </a:moveTo>
                <a:lnTo>
                  <a:pt x="5796122" y="0"/>
                </a:lnTo>
                <a:lnTo>
                  <a:pt x="5796122" y="4974058"/>
                </a:lnTo>
                <a:lnTo>
                  <a:pt x="0" y="49740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1751913" y="4255051"/>
            <a:ext cx="4588439" cy="3980470"/>
          </a:xfrm>
          <a:custGeom>
            <a:avLst/>
            <a:gdLst/>
            <a:ahLst/>
            <a:cxnLst/>
            <a:rect r="r" b="b" t="t" l="l"/>
            <a:pathLst>
              <a:path h="3980470" w="4588439">
                <a:moveTo>
                  <a:pt x="0" y="0"/>
                </a:moveTo>
                <a:lnTo>
                  <a:pt x="4588438" y="0"/>
                </a:lnTo>
                <a:lnTo>
                  <a:pt x="4588438" y="3980470"/>
                </a:lnTo>
                <a:lnTo>
                  <a:pt x="0" y="398047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5631729" y="458645"/>
            <a:ext cx="6050821" cy="1026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79"/>
              </a:lnSpc>
            </a:pPr>
            <a:r>
              <a:rPr lang="en-US" sz="5985">
                <a:solidFill>
                  <a:srgbClr val="3D4F76"/>
                </a:solidFill>
                <a:latin typeface="Lilita One"/>
                <a:ea typeface="Lilita One"/>
                <a:cs typeface="Lilita One"/>
                <a:sym typeface="Lilita One"/>
              </a:rPr>
              <a:t>Spot the letter Taa 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1649892" y="2288191"/>
            <a:ext cx="10097558" cy="5128210"/>
            <a:chOff x="0" y="0"/>
            <a:chExt cx="2659439" cy="135064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659439" cy="1350640"/>
            </a:xfrm>
            <a:custGeom>
              <a:avLst/>
              <a:gdLst/>
              <a:ahLst/>
              <a:cxnLst/>
              <a:rect r="r" b="b" t="t" l="l"/>
              <a:pathLst>
                <a:path h="1350640" w="2659439">
                  <a:moveTo>
                    <a:pt x="39102" y="0"/>
                  </a:moveTo>
                  <a:lnTo>
                    <a:pt x="2620337" y="0"/>
                  </a:lnTo>
                  <a:cubicBezTo>
                    <a:pt x="2630707" y="0"/>
                    <a:pt x="2640653" y="4120"/>
                    <a:pt x="2647986" y="11453"/>
                  </a:cubicBezTo>
                  <a:cubicBezTo>
                    <a:pt x="2655319" y="18786"/>
                    <a:pt x="2659439" y="28732"/>
                    <a:pt x="2659439" y="39102"/>
                  </a:cubicBezTo>
                  <a:lnTo>
                    <a:pt x="2659439" y="1311537"/>
                  </a:lnTo>
                  <a:cubicBezTo>
                    <a:pt x="2659439" y="1321908"/>
                    <a:pt x="2655319" y="1331854"/>
                    <a:pt x="2647986" y="1339187"/>
                  </a:cubicBezTo>
                  <a:cubicBezTo>
                    <a:pt x="2640653" y="1346520"/>
                    <a:pt x="2630707" y="1350640"/>
                    <a:pt x="2620337" y="1350640"/>
                  </a:cubicBezTo>
                  <a:lnTo>
                    <a:pt x="39102" y="1350640"/>
                  </a:lnTo>
                  <a:cubicBezTo>
                    <a:pt x="28732" y="1350640"/>
                    <a:pt x="18786" y="1346520"/>
                    <a:pt x="11453" y="1339187"/>
                  </a:cubicBezTo>
                  <a:cubicBezTo>
                    <a:pt x="4120" y="1331854"/>
                    <a:pt x="0" y="1321908"/>
                    <a:pt x="0" y="1311537"/>
                  </a:cubicBezTo>
                  <a:lnTo>
                    <a:pt x="0" y="39102"/>
                  </a:lnTo>
                  <a:cubicBezTo>
                    <a:pt x="0" y="28732"/>
                    <a:pt x="4120" y="18786"/>
                    <a:pt x="11453" y="11453"/>
                  </a:cubicBezTo>
                  <a:cubicBezTo>
                    <a:pt x="18786" y="4120"/>
                    <a:pt x="28732" y="0"/>
                    <a:pt x="39102" y="0"/>
                  </a:cubicBezTo>
                  <a:close/>
                </a:path>
              </a:pathLst>
            </a:custGeom>
            <a:solidFill>
              <a:srgbClr val="85D27D">
                <a:alpha val="60000"/>
              </a:srgbClr>
            </a:solidFill>
            <a:ln w="38100" cap="rnd">
              <a:solidFill>
                <a:srgbClr val="FFFFFF">
                  <a:alpha val="60000"/>
                </a:srgbClr>
              </a:solidFill>
              <a:prstDash val="solid"/>
              <a:round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28575"/>
              <a:ext cx="2659439" cy="13220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00"/>
                </a:lnSpc>
              </a:pP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8657139" y="2842408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طور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840660" y="2866718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شوط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888464" y="2866718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مطر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657139" y="514350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فطر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986676" y="514350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قسط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2888464" y="514350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طاف</a:t>
            </a:r>
          </a:p>
        </p:txBody>
      </p:sp>
    </p:spTree>
  </p:cSld>
  <p:clrMapOvr>
    <a:masterClrMapping/>
  </p:clrMapOvr>
</p:sld>
</file>

<file path=ppt/slides/slide5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918748" y="2100183"/>
            <a:ext cx="4677750" cy="2865122"/>
          </a:xfrm>
          <a:custGeom>
            <a:avLst/>
            <a:gdLst/>
            <a:ahLst/>
            <a:cxnLst/>
            <a:rect r="r" b="b" t="t" l="l"/>
            <a:pathLst>
              <a:path h="2865122" w="4677750">
                <a:moveTo>
                  <a:pt x="0" y="0"/>
                </a:moveTo>
                <a:lnTo>
                  <a:pt x="4677750" y="0"/>
                </a:lnTo>
                <a:lnTo>
                  <a:pt x="4677750" y="2865122"/>
                </a:lnTo>
                <a:lnTo>
                  <a:pt x="0" y="28651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55407" y="5711653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6048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324699" y="297443"/>
            <a:ext cx="5518638" cy="3235302"/>
          </a:xfrm>
          <a:custGeom>
            <a:avLst/>
            <a:gdLst/>
            <a:ahLst/>
            <a:cxnLst/>
            <a:rect r="r" b="b" t="t" l="l"/>
            <a:pathLst>
              <a:path h="3235302" w="5518638">
                <a:moveTo>
                  <a:pt x="0" y="0"/>
                </a:moveTo>
                <a:lnTo>
                  <a:pt x="5518638" y="0"/>
                </a:lnTo>
                <a:lnTo>
                  <a:pt x="5518638" y="3235301"/>
                </a:lnTo>
                <a:lnTo>
                  <a:pt x="0" y="32353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487120" y="-343395"/>
            <a:ext cx="10270952" cy="8229600"/>
          </a:xfrm>
          <a:custGeom>
            <a:avLst/>
            <a:gdLst/>
            <a:ahLst/>
            <a:cxnLst/>
            <a:rect r="r" b="b" t="t" l="l"/>
            <a:pathLst>
              <a:path h="8229600" w="10270952">
                <a:moveTo>
                  <a:pt x="0" y="0"/>
                </a:moveTo>
                <a:lnTo>
                  <a:pt x="10270952" y="0"/>
                </a:lnTo>
                <a:lnTo>
                  <a:pt x="102709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866924" y="5424427"/>
            <a:ext cx="3632565" cy="2303269"/>
          </a:xfrm>
          <a:custGeom>
            <a:avLst/>
            <a:gdLst/>
            <a:ahLst/>
            <a:cxnLst/>
            <a:rect r="r" b="b" t="t" l="l"/>
            <a:pathLst>
              <a:path h="2303269" w="3632565">
                <a:moveTo>
                  <a:pt x="0" y="0"/>
                </a:moveTo>
                <a:lnTo>
                  <a:pt x="3632566" y="0"/>
                </a:lnTo>
                <a:lnTo>
                  <a:pt x="3632566" y="2303268"/>
                </a:lnTo>
                <a:lnTo>
                  <a:pt x="0" y="23032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028700" y="719337"/>
            <a:ext cx="4991028" cy="3275362"/>
          </a:xfrm>
          <a:custGeom>
            <a:avLst/>
            <a:gdLst/>
            <a:ahLst/>
            <a:cxnLst/>
            <a:rect r="r" b="b" t="t" l="l"/>
            <a:pathLst>
              <a:path h="3275362" w="4991028">
                <a:moveTo>
                  <a:pt x="4991028" y="0"/>
                </a:moveTo>
                <a:lnTo>
                  <a:pt x="0" y="0"/>
                </a:lnTo>
                <a:lnTo>
                  <a:pt x="0" y="3275362"/>
                </a:lnTo>
                <a:lnTo>
                  <a:pt x="4991028" y="3275362"/>
                </a:lnTo>
                <a:lnTo>
                  <a:pt x="4991028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2128229" y="6933702"/>
            <a:ext cx="20416229" cy="12224217"/>
          </a:xfrm>
          <a:custGeom>
            <a:avLst/>
            <a:gdLst/>
            <a:ahLst/>
            <a:cxnLst/>
            <a:rect r="r" b="b" t="t" l="l"/>
            <a:pathLst>
              <a:path h="12224217" w="20416229">
                <a:moveTo>
                  <a:pt x="0" y="0"/>
                </a:moveTo>
                <a:lnTo>
                  <a:pt x="20416229" y="0"/>
                </a:lnTo>
                <a:lnTo>
                  <a:pt x="20416229" y="12224217"/>
                </a:lnTo>
                <a:lnTo>
                  <a:pt x="0" y="122242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1155988" y="4304062"/>
            <a:ext cx="5598640" cy="7164285"/>
          </a:xfrm>
          <a:custGeom>
            <a:avLst/>
            <a:gdLst/>
            <a:ahLst/>
            <a:cxnLst/>
            <a:rect r="r" b="b" t="t" l="l"/>
            <a:pathLst>
              <a:path h="7164285" w="5598640">
                <a:moveTo>
                  <a:pt x="0" y="0"/>
                </a:moveTo>
                <a:lnTo>
                  <a:pt x="5598640" y="0"/>
                </a:lnTo>
                <a:lnTo>
                  <a:pt x="5598640" y="7164286"/>
                </a:lnTo>
                <a:lnTo>
                  <a:pt x="0" y="7164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098157" y="4511535"/>
            <a:ext cx="2667403" cy="4844333"/>
          </a:xfrm>
          <a:custGeom>
            <a:avLst/>
            <a:gdLst/>
            <a:ahLst/>
            <a:cxnLst/>
            <a:rect r="r" b="b" t="t" l="l"/>
            <a:pathLst>
              <a:path h="4844333" w="2667403">
                <a:moveTo>
                  <a:pt x="0" y="0"/>
                </a:moveTo>
                <a:lnTo>
                  <a:pt x="2667403" y="0"/>
                </a:lnTo>
                <a:lnTo>
                  <a:pt x="2667403" y="4844333"/>
                </a:lnTo>
                <a:lnTo>
                  <a:pt x="0" y="48443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8079885" y="7529976"/>
            <a:ext cx="3883133" cy="2757024"/>
          </a:xfrm>
          <a:custGeom>
            <a:avLst/>
            <a:gdLst/>
            <a:ahLst/>
            <a:cxnLst/>
            <a:rect r="r" b="b" t="t" l="l"/>
            <a:pathLst>
              <a:path h="2757024" w="3883133">
                <a:moveTo>
                  <a:pt x="3883133" y="0"/>
                </a:moveTo>
                <a:lnTo>
                  <a:pt x="0" y="0"/>
                </a:lnTo>
                <a:lnTo>
                  <a:pt x="0" y="2757024"/>
                </a:lnTo>
                <a:lnTo>
                  <a:pt x="3883133" y="2757024"/>
                </a:lnTo>
                <a:lnTo>
                  <a:pt x="3883133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10995652" y="6296994"/>
            <a:ext cx="7846192" cy="4393867"/>
          </a:xfrm>
          <a:custGeom>
            <a:avLst/>
            <a:gdLst/>
            <a:ahLst/>
            <a:cxnLst/>
            <a:rect r="r" b="b" t="t" l="l"/>
            <a:pathLst>
              <a:path h="4393867" w="7846192">
                <a:moveTo>
                  <a:pt x="7846192" y="0"/>
                </a:moveTo>
                <a:lnTo>
                  <a:pt x="0" y="0"/>
                </a:lnTo>
                <a:lnTo>
                  <a:pt x="0" y="4393867"/>
                </a:lnTo>
                <a:lnTo>
                  <a:pt x="7846192" y="4393867"/>
                </a:lnTo>
                <a:lnTo>
                  <a:pt x="7846192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1518321">
            <a:off x="12858368" y="7676606"/>
            <a:ext cx="1229423" cy="1231881"/>
          </a:xfrm>
          <a:custGeom>
            <a:avLst/>
            <a:gdLst/>
            <a:ahLst/>
            <a:cxnLst/>
            <a:rect r="r" b="b" t="t" l="l"/>
            <a:pathLst>
              <a:path h="1231881" w="1229423">
                <a:moveTo>
                  <a:pt x="0" y="0"/>
                </a:moveTo>
                <a:lnTo>
                  <a:pt x="1229423" y="0"/>
                </a:lnTo>
                <a:lnTo>
                  <a:pt x="1229423" y="1231882"/>
                </a:lnTo>
                <a:lnTo>
                  <a:pt x="0" y="123188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329618" y="-1637173"/>
            <a:ext cx="3611006" cy="3869230"/>
          </a:xfrm>
          <a:custGeom>
            <a:avLst/>
            <a:gdLst/>
            <a:ahLst/>
            <a:cxnLst/>
            <a:rect r="r" b="b" t="t" l="l"/>
            <a:pathLst>
              <a:path h="3869230" w="3611006">
                <a:moveTo>
                  <a:pt x="0" y="0"/>
                </a:moveTo>
                <a:lnTo>
                  <a:pt x="3611006" y="0"/>
                </a:lnTo>
                <a:lnTo>
                  <a:pt x="3611006" y="3869231"/>
                </a:lnTo>
                <a:lnTo>
                  <a:pt x="0" y="386923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-2637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918748" y="4116894"/>
            <a:ext cx="4127059" cy="2053212"/>
          </a:xfrm>
          <a:custGeom>
            <a:avLst/>
            <a:gdLst/>
            <a:ahLst/>
            <a:cxnLst/>
            <a:rect r="r" b="b" t="t" l="l"/>
            <a:pathLst>
              <a:path h="2053212" w="4127059">
                <a:moveTo>
                  <a:pt x="0" y="0"/>
                </a:moveTo>
                <a:lnTo>
                  <a:pt x="4127059" y="0"/>
                </a:lnTo>
                <a:lnTo>
                  <a:pt x="4127059" y="2053212"/>
                </a:lnTo>
                <a:lnTo>
                  <a:pt x="0" y="205321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128601" y="1038225"/>
            <a:ext cx="4554606" cy="767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0472"/>
              </a:lnSpc>
            </a:pPr>
            <a:r>
              <a:rPr lang="ar-EG" sz="50472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ظ</a:t>
            </a:r>
          </a:p>
        </p:txBody>
      </p:sp>
    </p:spTree>
  </p:cSld>
  <p:clrMapOvr>
    <a:masterClrMapping/>
  </p:clrMapOvr>
</p:sld>
</file>

<file path=ppt/slides/slide5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918748" y="2100183"/>
            <a:ext cx="4677750" cy="2865122"/>
          </a:xfrm>
          <a:custGeom>
            <a:avLst/>
            <a:gdLst/>
            <a:ahLst/>
            <a:cxnLst/>
            <a:rect r="r" b="b" t="t" l="l"/>
            <a:pathLst>
              <a:path h="2865122" w="4677750">
                <a:moveTo>
                  <a:pt x="0" y="0"/>
                </a:moveTo>
                <a:lnTo>
                  <a:pt x="4677750" y="0"/>
                </a:lnTo>
                <a:lnTo>
                  <a:pt x="4677750" y="2865122"/>
                </a:lnTo>
                <a:lnTo>
                  <a:pt x="0" y="28651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55407" y="5711653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6048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324699" y="297443"/>
            <a:ext cx="5518638" cy="3235302"/>
          </a:xfrm>
          <a:custGeom>
            <a:avLst/>
            <a:gdLst/>
            <a:ahLst/>
            <a:cxnLst/>
            <a:rect r="r" b="b" t="t" l="l"/>
            <a:pathLst>
              <a:path h="3235302" w="5518638">
                <a:moveTo>
                  <a:pt x="0" y="0"/>
                </a:moveTo>
                <a:lnTo>
                  <a:pt x="5518638" y="0"/>
                </a:lnTo>
                <a:lnTo>
                  <a:pt x="5518638" y="3235301"/>
                </a:lnTo>
                <a:lnTo>
                  <a:pt x="0" y="32353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487120" y="-343395"/>
            <a:ext cx="10270952" cy="8229600"/>
          </a:xfrm>
          <a:custGeom>
            <a:avLst/>
            <a:gdLst/>
            <a:ahLst/>
            <a:cxnLst/>
            <a:rect r="r" b="b" t="t" l="l"/>
            <a:pathLst>
              <a:path h="8229600" w="10270952">
                <a:moveTo>
                  <a:pt x="0" y="0"/>
                </a:moveTo>
                <a:lnTo>
                  <a:pt x="10270952" y="0"/>
                </a:lnTo>
                <a:lnTo>
                  <a:pt x="102709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866924" y="5424427"/>
            <a:ext cx="3632565" cy="2303269"/>
          </a:xfrm>
          <a:custGeom>
            <a:avLst/>
            <a:gdLst/>
            <a:ahLst/>
            <a:cxnLst/>
            <a:rect r="r" b="b" t="t" l="l"/>
            <a:pathLst>
              <a:path h="2303269" w="3632565">
                <a:moveTo>
                  <a:pt x="0" y="0"/>
                </a:moveTo>
                <a:lnTo>
                  <a:pt x="3632566" y="0"/>
                </a:lnTo>
                <a:lnTo>
                  <a:pt x="3632566" y="2303268"/>
                </a:lnTo>
                <a:lnTo>
                  <a:pt x="0" y="23032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028700" y="719337"/>
            <a:ext cx="4991028" cy="3275362"/>
          </a:xfrm>
          <a:custGeom>
            <a:avLst/>
            <a:gdLst/>
            <a:ahLst/>
            <a:cxnLst/>
            <a:rect r="r" b="b" t="t" l="l"/>
            <a:pathLst>
              <a:path h="3275362" w="4991028">
                <a:moveTo>
                  <a:pt x="4991028" y="0"/>
                </a:moveTo>
                <a:lnTo>
                  <a:pt x="0" y="0"/>
                </a:lnTo>
                <a:lnTo>
                  <a:pt x="0" y="3275362"/>
                </a:lnTo>
                <a:lnTo>
                  <a:pt x="4991028" y="3275362"/>
                </a:lnTo>
                <a:lnTo>
                  <a:pt x="4991028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2128229" y="6933702"/>
            <a:ext cx="20416229" cy="12224217"/>
          </a:xfrm>
          <a:custGeom>
            <a:avLst/>
            <a:gdLst/>
            <a:ahLst/>
            <a:cxnLst/>
            <a:rect r="r" b="b" t="t" l="l"/>
            <a:pathLst>
              <a:path h="12224217" w="20416229">
                <a:moveTo>
                  <a:pt x="0" y="0"/>
                </a:moveTo>
                <a:lnTo>
                  <a:pt x="20416229" y="0"/>
                </a:lnTo>
                <a:lnTo>
                  <a:pt x="20416229" y="12224217"/>
                </a:lnTo>
                <a:lnTo>
                  <a:pt x="0" y="122242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1155988" y="4304062"/>
            <a:ext cx="5598640" cy="7164285"/>
          </a:xfrm>
          <a:custGeom>
            <a:avLst/>
            <a:gdLst/>
            <a:ahLst/>
            <a:cxnLst/>
            <a:rect r="r" b="b" t="t" l="l"/>
            <a:pathLst>
              <a:path h="7164285" w="5598640">
                <a:moveTo>
                  <a:pt x="0" y="0"/>
                </a:moveTo>
                <a:lnTo>
                  <a:pt x="5598640" y="0"/>
                </a:lnTo>
                <a:lnTo>
                  <a:pt x="5598640" y="7164286"/>
                </a:lnTo>
                <a:lnTo>
                  <a:pt x="0" y="7164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098157" y="4511535"/>
            <a:ext cx="2667403" cy="4844333"/>
          </a:xfrm>
          <a:custGeom>
            <a:avLst/>
            <a:gdLst/>
            <a:ahLst/>
            <a:cxnLst/>
            <a:rect r="r" b="b" t="t" l="l"/>
            <a:pathLst>
              <a:path h="4844333" w="2667403">
                <a:moveTo>
                  <a:pt x="0" y="0"/>
                </a:moveTo>
                <a:lnTo>
                  <a:pt x="2667403" y="0"/>
                </a:lnTo>
                <a:lnTo>
                  <a:pt x="2667403" y="4844333"/>
                </a:lnTo>
                <a:lnTo>
                  <a:pt x="0" y="48443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8079885" y="7529976"/>
            <a:ext cx="3883133" cy="2757024"/>
          </a:xfrm>
          <a:custGeom>
            <a:avLst/>
            <a:gdLst/>
            <a:ahLst/>
            <a:cxnLst/>
            <a:rect r="r" b="b" t="t" l="l"/>
            <a:pathLst>
              <a:path h="2757024" w="3883133">
                <a:moveTo>
                  <a:pt x="3883133" y="0"/>
                </a:moveTo>
                <a:lnTo>
                  <a:pt x="0" y="0"/>
                </a:lnTo>
                <a:lnTo>
                  <a:pt x="0" y="2757024"/>
                </a:lnTo>
                <a:lnTo>
                  <a:pt x="3883133" y="2757024"/>
                </a:lnTo>
                <a:lnTo>
                  <a:pt x="3883133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10995652" y="6296994"/>
            <a:ext cx="7846192" cy="4393867"/>
          </a:xfrm>
          <a:custGeom>
            <a:avLst/>
            <a:gdLst/>
            <a:ahLst/>
            <a:cxnLst/>
            <a:rect r="r" b="b" t="t" l="l"/>
            <a:pathLst>
              <a:path h="4393867" w="7846192">
                <a:moveTo>
                  <a:pt x="7846192" y="0"/>
                </a:moveTo>
                <a:lnTo>
                  <a:pt x="0" y="0"/>
                </a:lnTo>
                <a:lnTo>
                  <a:pt x="0" y="4393867"/>
                </a:lnTo>
                <a:lnTo>
                  <a:pt x="7846192" y="4393867"/>
                </a:lnTo>
                <a:lnTo>
                  <a:pt x="7846192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1518321">
            <a:off x="12858368" y="7676606"/>
            <a:ext cx="1229423" cy="1231881"/>
          </a:xfrm>
          <a:custGeom>
            <a:avLst/>
            <a:gdLst/>
            <a:ahLst/>
            <a:cxnLst/>
            <a:rect r="r" b="b" t="t" l="l"/>
            <a:pathLst>
              <a:path h="1231881" w="1229423">
                <a:moveTo>
                  <a:pt x="0" y="0"/>
                </a:moveTo>
                <a:lnTo>
                  <a:pt x="1229423" y="0"/>
                </a:lnTo>
                <a:lnTo>
                  <a:pt x="1229423" y="1231882"/>
                </a:lnTo>
                <a:lnTo>
                  <a:pt x="0" y="123188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329618" y="-1637173"/>
            <a:ext cx="3611006" cy="3869230"/>
          </a:xfrm>
          <a:custGeom>
            <a:avLst/>
            <a:gdLst/>
            <a:ahLst/>
            <a:cxnLst/>
            <a:rect r="r" b="b" t="t" l="l"/>
            <a:pathLst>
              <a:path h="3869230" w="3611006">
                <a:moveTo>
                  <a:pt x="0" y="0"/>
                </a:moveTo>
                <a:lnTo>
                  <a:pt x="3611006" y="0"/>
                </a:lnTo>
                <a:lnTo>
                  <a:pt x="3611006" y="3869231"/>
                </a:lnTo>
                <a:lnTo>
                  <a:pt x="0" y="386923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-2637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918748" y="4116894"/>
            <a:ext cx="4127059" cy="2053212"/>
          </a:xfrm>
          <a:custGeom>
            <a:avLst/>
            <a:gdLst/>
            <a:ahLst/>
            <a:cxnLst/>
            <a:rect r="r" b="b" t="t" l="l"/>
            <a:pathLst>
              <a:path h="2053212" w="4127059">
                <a:moveTo>
                  <a:pt x="0" y="0"/>
                </a:moveTo>
                <a:lnTo>
                  <a:pt x="4127059" y="0"/>
                </a:lnTo>
                <a:lnTo>
                  <a:pt x="4127059" y="2053212"/>
                </a:lnTo>
                <a:lnTo>
                  <a:pt x="0" y="205321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3822807" y="807584"/>
            <a:ext cx="13159471" cy="41577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27314"/>
              </a:lnSpc>
            </a:pPr>
            <a:r>
              <a:rPr lang="ar-EG" sz="27314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ظـ ـظـ ـظ</a:t>
            </a:r>
          </a:p>
        </p:txBody>
      </p:sp>
    </p:spTree>
  </p:cSld>
  <p:clrMapOvr>
    <a:masterClrMapping/>
  </p:clrMapOvr>
</p:sld>
</file>

<file path=ppt/slides/slide5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505452" y="-1598360"/>
            <a:ext cx="4983899" cy="2921811"/>
          </a:xfrm>
          <a:custGeom>
            <a:avLst/>
            <a:gdLst/>
            <a:ahLst/>
            <a:cxnLst/>
            <a:rect r="r" b="b" t="t" l="l"/>
            <a:pathLst>
              <a:path h="2921811" w="4983899">
                <a:moveTo>
                  <a:pt x="0" y="0"/>
                </a:moveTo>
                <a:lnTo>
                  <a:pt x="4983899" y="0"/>
                </a:lnTo>
                <a:lnTo>
                  <a:pt x="4983899" y="2921811"/>
                </a:lnTo>
                <a:lnTo>
                  <a:pt x="0" y="29218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429929" y="743063"/>
            <a:ext cx="26645887" cy="9871866"/>
          </a:xfrm>
          <a:custGeom>
            <a:avLst/>
            <a:gdLst/>
            <a:ahLst/>
            <a:cxnLst/>
            <a:rect r="r" b="b" t="t" l="l"/>
            <a:pathLst>
              <a:path h="9871866" w="26645887">
                <a:moveTo>
                  <a:pt x="0" y="0"/>
                </a:moveTo>
                <a:lnTo>
                  <a:pt x="26645887" y="0"/>
                </a:lnTo>
                <a:lnTo>
                  <a:pt x="26645887" y="9871866"/>
                </a:lnTo>
                <a:lnTo>
                  <a:pt x="0" y="98718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105945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25789" y="2170541"/>
            <a:ext cx="17727124" cy="9002156"/>
          </a:xfrm>
          <a:custGeom>
            <a:avLst/>
            <a:gdLst/>
            <a:ahLst/>
            <a:cxnLst/>
            <a:rect r="r" b="b" t="t" l="l"/>
            <a:pathLst>
              <a:path h="9002156" w="17727124">
                <a:moveTo>
                  <a:pt x="0" y="0"/>
                </a:moveTo>
                <a:lnTo>
                  <a:pt x="17727124" y="0"/>
                </a:lnTo>
                <a:lnTo>
                  <a:pt x="17727124" y="9002156"/>
                </a:lnTo>
                <a:lnTo>
                  <a:pt x="0" y="90021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13" t="0" r="-613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16631" y="8200060"/>
            <a:ext cx="11841151" cy="8229600"/>
          </a:xfrm>
          <a:custGeom>
            <a:avLst/>
            <a:gdLst/>
            <a:ahLst/>
            <a:cxnLst/>
            <a:rect r="r" b="b" t="t" l="l"/>
            <a:pathLst>
              <a:path h="8229600" w="11841151">
                <a:moveTo>
                  <a:pt x="0" y="0"/>
                </a:moveTo>
                <a:lnTo>
                  <a:pt x="11841151" y="0"/>
                </a:lnTo>
                <a:lnTo>
                  <a:pt x="118411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8186783" y="-5152533"/>
            <a:ext cx="12861236" cy="10305065"/>
          </a:xfrm>
          <a:custGeom>
            <a:avLst/>
            <a:gdLst/>
            <a:ahLst/>
            <a:cxnLst/>
            <a:rect r="r" b="b" t="t" l="l"/>
            <a:pathLst>
              <a:path h="10305065" w="12861236">
                <a:moveTo>
                  <a:pt x="0" y="0"/>
                </a:moveTo>
                <a:lnTo>
                  <a:pt x="12861236" y="0"/>
                </a:lnTo>
                <a:lnTo>
                  <a:pt x="12861236" y="10305066"/>
                </a:lnTo>
                <a:lnTo>
                  <a:pt x="0" y="103050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409230" y="6685033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7"/>
                </a:lnTo>
                <a:lnTo>
                  <a:pt x="0" y="2826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676313" y="-278180"/>
            <a:ext cx="4113599" cy="2133929"/>
          </a:xfrm>
          <a:custGeom>
            <a:avLst/>
            <a:gdLst/>
            <a:ahLst/>
            <a:cxnLst/>
            <a:rect r="r" b="b" t="t" l="l"/>
            <a:pathLst>
              <a:path h="2133929" w="4113599">
                <a:moveTo>
                  <a:pt x="0" y="0"/>
                </a:moveTo>
                <a:lnTo>
                  <a:pt x="4113599" y="0"/>
                </a:lnTo>
                <a:lnTo>
                  <a:pt x="4113599" y="2133929"/>
                </a:lnTo>
                <a:lnTo>
                  <a:pt x="0" y="21339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950660" y="472397"/>
            <a:ext cx="2428709" cy="1383352"/>
          </a:xfrm>
          <a:custGeom>
            <a:avLst/>
            <a:gdLst/>
            <a:ahLst/>
            <a:cxnLst/>
            <a:rect r="r" b="b" t="t" l="l"/>
            <a:pathLst>
              <a:path h="1383352" w="2428709">
                <a:moveTo>
                  <a:pt x="0" y="0"/>
                </a:moveTo>
                <a:lnTo>
                  <a:pt x="2428709" y="0"/>
                </a:lnTo>
                <a:lnTo>
                  <a:pt x="2428709" y="1383352"/>
                </a:lnTo>
                <a:lnTo>
                  <a:pt x="0" y="13833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663755" y="5829193"/>
            <a:ext cx="2573809" cy="5252603"/>
          </a:xfrm>
          <a:custGeom>
            <a:avLst/>
            <a:gdLst/>
            <a:ahLst/>
            <a:cxnLst/>
            <a:rect r="r" b="b" t="t" l="l"/>
            <a:pathLst>
              <a:path h="5252603" w="2573809">
                <a:moveTo>
                  <a:pt x="0" y="0"/>
                </a:moveTo>
                <a:lnTo>
                  <a:pt x="2573809" y="0"/>
                </a:lnTo>
                <a:lnTo>
                  <a:pt x="2573809" y="5252603"/>
                </a:lnTo>
                <a:lnTo>
                  <a:pt x="0" y="52526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5431836" y="458645"/>
            <a:ext cx="6450606" cy="1026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79"/>
              </a:lnSpc>
            </a:pPr>
            <a:r>
              <a:rPr lang="en-US" sz="5985">
                <a:solidFill>
                  <a:srgbClr val="3D4F76"/>
                </a:solidFill>
                <a:latin typeface="Lilita One"/>
                <a:ea typeface="Lilita One"/>
                <a:cs typeface="Lilita One"/>
                <a:sym typeface="Lilita One"/>
              </a:rPr>
              <a:t>Spot the letter Thaa 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649892" y="2288191"/>
            <a:ext cx="10097558" cy="5128210"/>
            <a:chOff x="0" y="0"/>
            <a:chExt cx="2659439" cy="135064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659439" cy="1350640"/>
            </a:xfrm>
            <a:custGeom>
              <a:avLst/>
              <a:gdLst/>
              <a:ahLst/>
              <a:cxnLst/>
              <a:rect r="r" b="b" t="t" l="l"/>
              <a:pathLst>
                <a:path h="1350640" w="2659439">
                  <a:moveTo>
                    <a:pt x="39102" y="0"/>
                  </a:moveTo>
                  <a:lnTo>
                    <a:pt x="2620337" y="0"/>
                  </a:lnTo>
                  <a:cubicBezTo>
                    <a:pt x="2630707" y="0"/>
                    <a:pt x="2640653" y="4120"/>
                    <a:pt x="2647986" y="11453"/>
                  </a:cubicBezTo>
                  <a:cubicBezTo>
                    <a:pt x="2655319" y="18786"/>
                    <a:pt x="2659439" y="28732"/>
                    <a:pt x="2659439" y="39102"/>
                  </a:cubicBezTo>
                  <a:lnTo>
                    <a:pt x="2659439" y="1311537"/>
                  </a:lnTo>
                  <a:cubicBezTo>
                    <a:pt x="2659439" y="1321908"/>
                    <a:pt x="2655319" y="1331854"/>
                    <a:pt x="2647986" y="1339187"/>
                  </a:cubicBezTo>
                  <a:cubicBezTo>
                    <a:pt x="2640653" y="1346520"/>
                    <a:pt x="2630707" y="1350640"/>
                    <a:pt x="2620337" y="1350640"/>
                  </a:cubicBezTo>
                  <a:lnTo>
                    <a:pt x="39102" y="1350640"/>
                  </a:lnTo>
                  <a:cubicBezTo>
                    <a:pt x="28732" y="1350640"/>
                    <a:pt x="18786" y="1346520"/>
                    <a:pt x="11453" y="1339187"/>
                  </a:cubicBezTo>
                  <a:cubicBezTo>
                    <a:pt x="4120" y="1331854"/>
                    <a:pt x="0" y="1321908"/>
                    <a:pt x="0" y="1311537"/>
                  </a:cubicBezTo>
                  <a:lnTo>
                    <a:pt x="0" y="39102"/>
                  </a:lnTo>
                  <a:cubicBezTo>
                    <a:pt x="0" y="28732"/>
                    <a:pt x="4120" y="18786"/>
                    <a:pt x="11453" y="11453"/>
                  </a:cubicBezTo>
                  <a:cubicBezTo>
                    <a:pt x="18786" y="4120"/>
                    <a:pt x="28732" y="0"/>
                    <a:pt x="39102" y="0"/>
                  </a:cubicBezTo>
                  <a:close/>
                </a:path>
              </a:pathLst>
            </a:custGeom>
            <a:solidFill>
              <a:srgbClr val="85D27D">
                <a:alpha val="60000"/>
              </a:srgbClr>
            </a:solidFill>
            <a:ln w="38100" cap="rnd">
              <a:solidFill>
                <a:srgbClr val="FFFFFF">
                  <a:alpha val="60000"/>
                </a:srgbClr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28575"/>
              <a:ext cx="2659439" cy="13220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00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5740671" y="439886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ظفر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613320" y="2823813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وعظ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038727" y="2823813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ظرف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472295" y="2823813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ظبي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8531351" y="439886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ظل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038727" y="439886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نظر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12513295" y="4065802"/>
            <a:ext cx="3332640" cy="5192498"/>
          </a:xfrm>
          <a:custGeom>
            <a:avLst/>
            <a:gdLst/>
            <a:ahLst/>
            <a:cxnLst/>
            <a:rect r="r" b="b" t="t" l="l"/>
            <a:pathLst>
              <a:path h="5192498" w="3332640">
                <a:moveTo>
                  <a:pt x="0" y="0"/>
                </a:moveTo>
                <a:lnTo>
                  <a:pt x="3332640" y="0"/>
                </a:lnTo>
                <a:lnTo>
                  <a:pt x="3332640" y="5192498"/>
                </a:lnTo>
                <a:lnTo>
                  <a:pt x="0" y="5192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327371">
            <a:off x="-342936" y="-73803"/>
            <a:ext cx="21309976" cy="6152121"/>
          </a:xfrm>
          <a:custGeom>
            <a:avLst/>
            <a:gdLst/>
            <a:ahLst/>
            <a:cxnLst/>
            <a:rect r="r" b="b" t="t" l="l"/>
            <a:pathLst>
              <a:path h="6152121" w="21309976">
                <a:moveTo>
                  <a:pt x="21309977" y="0"/>
                </a:moveTo>
                <a:lnTo>
                  <a:pt x="0" y="0"/>
                </a:lnTo>
                <a:lnTo>
                  <a:pt x="0" y="6152120"/>
                </a:lnTo>
                <a:lnTo>
                  <a:pt x="21309977" y="6152120"/>
                </a:lnTo>
                <a:lnTo>
                  <a:pt x="21309977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80325" y="3297113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32601" y="3002257"/>
            <a:ext cx="12510713" cy="6353168"/>
          </a:xfrm>
          <a:custGeom>
            <a:avLst/>
            <a:gdLst/>
            <a:ahLst/>
            <a:cxnLst/>
            <a:rect r="r" b="b" t="t" l="l"/>
            <a:pathLst>
              <a:path h="6353168" w="12510713">
                <a:moveTo>
                  <a:pt x="0" y="0"/>
                </a:moveTo>
                <a:lnTo>
                  <a:pt x="12510712" y="0"/>
                </a:lnTo>
                <a:lnTo>
                  <a:pt x="12510712" y="6353168"/>
                </a:lnTo>
                <a:lnTo>
                  <a:pt x="0" y="63531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13" t="0" r="-613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81514" y="4538089"/>
            <a:ext cx="5020428" cy="4654481"/>
          </a:xfrm>
          <a:custGeom>
            <a:avLst/>
            <a:gdLst/>
            <a:ahLst/>
            <a:cxnLst/>
            <a:rect r="r" b="b" t="t" l="l"/>
            <a:pathLst>
              <a:path h="4654481" w="5020428">
                <a:moveTo>
                  <a:pt x="0" y="0"/>
                </a:moveTo>
                <a:lnTo>
                  <a:pt x="5020428" y="0"/>
                </a:lnTo>
                <a:lnTo>
                  <a:pt x="5020428" y="4654481"/>
                </a:lnTo>
                <a:lnTo>
                  <a:pt x="0" y="46544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477657" y="5997461"/>
            <a:ext cx="2372125" cy="2483900"/>
          </a:xfrm>
          <a:custGeom>
            <a:avLst/>
            <a:gdLst/>
            <a:ahLst/>
            <a:cxnLst/>
            <a:rect r="r" b="b" t="t" l="l"/>
            <a:pathLst>
              <a:path h="2483900" w="2372125">
                <a:moveTo>
                  <a:pt x="0" y="0"/>
                </a:moveTo>
                <a:lnTo>
                  <a:pt x="2372125" y="0"/>
                </a:lnTo>
                <a:lnTo>
                  <a:pt x="2372125" y="2483900"/>
                </a:lnTo>
                <a:lnTo>
                  <a:pt x="0" y="24839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673929" y="-3536480"/>
            <a:ext cx="8160670" cy="6538737"/>
          </a:xfrm>
          <a:custGeom>
            <a:avLst/>
            <a:gdLst/>
            <a:ahLst/>
            <a:cxnLst/>
            <a:rect r="r" b="b" t="t" l="l"/>
            <a:pathLst>
              <a:path h="6538737" w="8160670">
                <a:moveTo>
                  <a:pt x="0" y="0"/>
                </a:moveTo>
                <a:lnTo>
                  <a:pt x="8160670" y="0"/>
                </a:lnTo>
                <a:lnTo>
                  <a:pt x="8160670" y="6538737"/>
                </a:lnTo>
                <a:lnTo>
                  <a:pt x="0" y="65387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099812" y="-2820874"/>
            <a:ext cx="8376376" cy="8299746"/>
          </a:xfrm>
          <a:custGeom>
            <a:avLst/>
            <a:gdLst/>
            <a:ahLst/>
            <a:cxnLst/>
            <a:rect r="r" b="b" t="t" l="l"/>
            <a:pathLst>
              <a:path h="8299746" w="8376376">
                <a:moveTo>
                  <a:pt x="0" y="0"/>
                </a:moveTo>
                <a:lnTo>
                  <a:pt x="8376376" y="0"/>
                </a:lnTo>
                <a:lnTo>
                  <a:pt x="8376376" y="8299745"/>
                </a:lnTo>
                <a:lnTo>
                  <a:pt x="0" y="82997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23663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13102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443313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761059" y="-621979"/>
            <a:ext cx="1601469" cy="1725488"/>
          </a:xfrm>
          <a:custGeom>
            <a:avLst/>
            <a:gdLst/>
            <a:ahLst/>
            <a:cxnLst/>
            <a:rect r="r" b="b" t="t" l="l"/>
            <a:pathLst>
              <a:path h="1725488" w="1601469">
                <a:moveTo>
                  <a:pt x="0" y="0"/>
                </a:moveTo>
                <a:lnTo>
                  <a:pt x="1601469" y="0"/>
                </a:lnTo>
                <a:lnTo>
                  <a:pt x="1601469" y="1725488"/>
                </a:lnTo>
                <a:lnTo>
                  <a:pt x="0" y="17254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737810" y="8945902"/>
            <a:ext cx="3216527" cy="1832080"/>
          </a:xfrm>
          <a:custGeom>
            <a:avLst/>
            <a:gdLst/>
            <a:ahLst/>
            <a:cxnLst/>
            <a:rect r="r" b="b" t="t" l="l"/>
            <a:pathLst>
              <a:path h="1832080" w="3216527">
                <a:moveTo>
                  <a:pt x="0" y="0"/>
                </a:moveTo>
                <a:lnTo>
                  <a:pt x="3216528" y="0"/>
                </a:lnTo>
                <a:lnTo>
                  <a:pt x="3216528" y="1832080"/>
                </a:lnTo>
                <a:lnTo>
                  <a:pt x="0" y="1832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312053" y="-212371"/>
            <a:ext cx="3087481" cy="1601631"/>
          </a:xfrm>
          <a:custGeom>
            <a:avLst/>
            <a:gdLst/>
            <a:ahLst/>
            <a:cxnLst/>
            <a:rect r="r" b="b" t="t" l="l"/>
            <a:pathLst>
              <a:path h="1601631" w="3087481">
                <a:moveTo>
                  <a:pt x="0" y="0"/>
                </a:moveTo>
                <a:lnTo>
                  <a:pt x="3087480" y="0"/>
                </a:lnTo>
                <a:lnTo>
                  <a:pt x="3087480" y="1601630"/>
                </a:lnTo>
                <a:lnTo>
                  <a:pt x="0" y="16016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769628" y="350978"/>
            <a:ext cx="1822879" cy="1038282"/>
          </a:xfrm>
          <a:custGeom>
            <a:avLst/>
            <a:gdLst/>
            <a:ahLst/>
            <a:cxnLst/>
            <a:rect r="r" b="b" t="t" l="l"/>
            <a:pathLst>
              <a:path h="1038282" w="1822879">
                <a:moveTo>
                  <a:pt x="0" y="0"/>
                </a:moveTo>
                <a:lnTo>
                  <a:pt x="1822880" y="0"/>
                </a:lnTo>
                <a:lnTo>
                  <a:pt x="1822880" y="1038281"/>
                </a:lnTo>
                <a:lnTo>
                  <a:pt x="0" y="10382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6910654" y="597969"/>
            <a:ext cx="4554606" cy="767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0472"/>
              </a:lnSpc>
            </a:pPr>
            <a:r>
              <a:rPr lang="ar-EG" sz="50472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ع</a:t>
            </a:r>
          </a:p>
        </p:txBody>
      </p:sp>
    </p:spTree>
  </p:cSld>
  <p:clrMapOvr>
    <a:masterClrMapping/>
  </p:clrMapOvr>
</p:sld>
</file>

<file path=ppt/slides/slide5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327371">
            <a:off x="-342936" y="-73803"/>
            <a:ext cx="21309976" cy="6152121"/>
          </a:xfrm>
          <a:custGeom>
            <a:avLst/>
            <a:gdLst/>
            <a:ahLst/>
            <a:cxnLst/>
            <a:rect r="r" b="b" t="t" l="l"/>
            <a:pathLst>
              <a:path h="6152121" w="21309976">
                <a:moveTo>
                  <a:pt x="21309977" y="0"/>
                </a:moveTo>
                <a:lnTo>
                  <a:pt x="0" y="0"/>
                </a:lnTo>
                <a:lnTo>
                  <a:pt x="0" y="6152120"/>
                </a:lnTo>
                <a:lnTo>
                  <a:pt x="21309977" y="6152120"/>
                </a:lnTo>
                <a:lnTo>
                  <a:pt x="21309977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80325" y="3297113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32601" y="3002257"/>
            <a:ext cx="12510713" cy="6353168"/>
          </a:xfrm>
          <a:custGeom>
            <a:avLst/>
            <a:gdLst/>
            <a:ahLst/>
            <a:cxnLst/>
            <a:rect r="r" b="b" t="t" l="l"/>
            <a:pathLst>
              <a:path h="6353168" w="12510713">
                <a:moveTo>
                  <a:pt x="0" y="0"/>
                </a:moveTo>
                <a:lnTo>
                  <a:pt x="12510712" y="0"/>
                </a:lnTo>
                <a:lnTo>
                  <a:pt x="12510712" y="6353168"/>
                </a:lnTo>
                <a:lnTo>
                  <a:pt x="0" y="63531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13" t="0" r="-613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81514" y="4538089"/>
            <a:ext cx="5020428" cy="4654481"/>
          </a:xfrm>
          <a:custGeom>
            <a:avLst/>
            <a:gdLst/>
            <a:ahLst/>
            <a:cxnLst/>
            <a:rect r="r" b="b" t="t" l="l"/>
            <a:pathLst>
              <a:path h="4654481" w="5020428">
                <a:moveTo>
                  <a:pt x="0" y="0"/>
                </a:moveTo>
                <a:lnTo>
                  <a:pt x="5020428" y="0"/>
                </a:lnTo>
                <a:lnTo>
                  <a:pt x="5020428" y="4654481"/>
                </a:lnTo>
                <a:lnTo>
                  <a:pt x="0" y="46544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477657" y="5997461"/>
            <a:ext cx="2372125" cy="2483900"/>
          </a:xfrm>
          <a:custGeom>
            <a:avLst/>
            <a:gdLst/>
            <a:ahLst/>
            <a:cxnLst/>
            <a:rect r="r" b="b" t="t" l="l"/>
            <a:pathLst>
              <a:path h="2483900" w="2372125">
                <a:moveTo>
                  <a:pt x="0" y="0"/>
                </a:moveTo>
                <a:lnTo>
                  <a:pt x="2372125" y="0"/>
                </a:lnTo>
                <a:lnTo>
                  <a:pt x="2372125" y="2483900"/>
                </a:lnTo>
                <a:lnTo>
                  <a:pt x="0" y="24839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673929" y="-3536480"/>
            <a:ext cx="8160670" cy="6538737"/>
          </a:xfrm>
          <a:custGeom>
            <a:avLst/>
            <a:gdLst/>
            <a:ahLst/>
            <a:cxnLst/>
            <a:rect r="r" b="b" t="t" l="l"/>
            <a:pathLst>
              <a:path h="6538737" w="8160670">
                <a:moveTo>
                  <a:pt x="0" y="0"/>
                </a:moveTo>
                <a:lnTo>
                  <a:pt x="8160670" y="0"/>
                </a:lnTo>
                <a:lnTo>
                  <a:pt x="8160670" y="6538737"/>
                </a:lnTo>
                <a:lnTo>
                  <a:pt x="0" y="65387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099812" y="-2820874"/>
            <a:ext cx="8376376" cy="8299746"/>
          </a:xfrm>
          <a:custGeom>
            <a:avLst/>
            <a:gdLst/>
            <a:ahLst/>
            <a:cxnLst/>
            <a:rect r="r" b="b" t="t" l="l"/>
            <a:pathLst>
              <a:path h="8299746" w="8376376">
                <a:moveTo>
                  <a:pt x="0" y="0"/>
                </a:moveTo>
                <a:lnTo>
                  <a:pt x="8376376" y="0"/>
                </a:lnTo>
                <a:lnTo>
                  <a:pt x="8376376" y="8299745"/>
                </a:lnTo>
                <a:lnTo>
                  <a:pt x="0" y="82997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23663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13102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443313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761059" y="-621979"/>
            <a:ext cx="1601469" cy="1725488"/>
          </a:xfrm>
          <a:custGeom>
            <a:avLst/>
            <a:gdLst/>
            <a:ahLst/>
            <a:cxnLst/>
            <a:rect r="r" b="b" t="t" l="l"/>
            <a:pathLst>
              <a:path h="1725488" w="1601469">
                <a:moveTo>
                  <a:pt x="0" y="0"/>
                </a:moveTo>
                <a:lnTo>
                  <a:pt x="1601469" y="0"/>
                </a:lnTo>
                <a:lnTo>
                  <a:pt x="1601469" y="1725488"/>
                </a:lnTo>
                <a:lnTo>
                  <a:pt x="0" y="17254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737810" y="8945902"/>
            <a:ext cx="3216527" cy="1832080"/>
          </a:xfrm>
          <a:custGeom>
            <a:avLst/>
            <a:gdLst/>
            <a:ahLst/>
            <a:cxnLst/>
            <a:rect r="r" b="b" t="t" l="l"/>
            <a:pathLst>
              <a:path h="1832080" w="3216527">
                <a:moveTo>
                  <a:pt x="0" y="0"/>
                </a:moveTo>
                <a:lnTo>
                  <a:pt x="3216528" y="0"/>
                </a:lnTo>
                <a:lnTo>
                  <a:pt x="3216528" y="1832080"/>
                </a:lnTo>
                <a:lnTo>
                  <a:pt x="0" y="1832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312053" y="-212371"/>
            <a:ext cx="3087481" cy="1601631"/>
          </a:xfrm>
          <a:custGeom>
            <a:avLst/>
            <a:gdLst/>
            <a:ahLst/>
            <a:cxnLst/>
            <a:rect r="r" b="b" t="t" l="l"/>
            <a:pathLst>
              <a:path h="1601631" w="3087481">
                <a:moveTo>
                  <a:pt x="0" y="0"/>
                </a:moveTo>
                <a:lnTo>
                  <a:pt x="3087480" y="0"/>
                </a:lnTo>
                <a:lnTo>
                  <a:pt x="3087480" y="1601630"/>
                </a:lnTo>
                <a:lnTo>
                  <a:pt x="0" y="16016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769628" y="350978"/>
            <a:ext cx="1822879" cy="1038282"/>
          </a:xfrm>
          <a:custGeom>
            <a:avLst/>
            <a:gdLst/>
            <a:ahLst/>
            <a:cxnLst/>
            <a:rect r="r" b="b" t="t" l="l"/>
            <a:pathLst>
              <a:path h="1038282" w="1822879">
                <a:moveTo>
                  <a:pt x="0" y="0"/>
                </a:moveTo>
                <a:lnTo>
                  <a:pt x="1822880" y="0"/>
                </a:lnTo>
                <a:lnTo>
                  <a:pt x="1822880" y="1038281"/>
                </a:lnTo>
                <a:lnTo>
                  <a:pt x="0" y="10382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613329" y="2255250"/>
            <a:ext cx="10979178" cy="37422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24584"/>
              </a:lnSpc>
            </a:pPr>
            <a:r>
              <a:rPr lang="ar-EG" sz="24584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عـ ـعـ ـع</a:t>
            </a:r>
          </a:p>
        </p:txBody>
      </p:sp>
    </p:spTree>
  </p:cSld>
  <p:clrMapOvr>
    <a:masterClrMapping/>
  </p:clrMapOvr>
</p:sld>
</file>

<file path=ppt/slides/slide5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708856" y="-1205096"/>
            <a:ext cx="7388162" cy="4525249"/>
          </a:xfrm>
          <a:custGeom>
            <a:avLst/>
            <a:gdLst/>
            <a:ahLst/>
            <a:cxnLst/>
            <a:rect r="r" b="b" t="t" l="l"/>
            <a:pathLst>
              <a:path h="4525249" w="7388162">
                <a:moveTo>
                  <a:pt x="0" y="0"/>
                </a:moveTo>
                <a:lnTo>
                  <a:pt x="7388162" y="0"/>
                </a:lnTo>
                <a:lnTo>
                  <a:pt x="7388162" y="4525250"/>
                </a:lnTo>
                <a:lnTo>
                  <a:pt x="0" y="45252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751913" y="1890260"/>
            <a:ext cx="5512841" cy="2859786"/>
          </a:xfrm>
          <a:custGeom>
            <a:avLst/>
            <a:gdLst/>
            <a:ahLst/>
            <a:cxnLst/>
            <a:rect r="r" b="b" t="t" l="l"/>
            <a:pathLst>
              <a:path h="2859786" w="5512841">
                <a:moveTo>
                  <a:pt x="0" y="0"/>
                </a:moveTo>
                <a:lnTo>
                  <a:pt x="5512841" y="0"/>
                </a:lnTo>
                <a:lnTo>
                  <a:pt x="5512841" y="2859787"/>
                </a:lnTo>
                <a:lnTo>
                  <a:pt x="0" y="28597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6264400" y="3010029"/>
            <a:ext cx="3665236" cy="1901341"/>
          </a:xfrm>
          <a:custGeom>
            <a:avLst/>
            <a:gdLst/>
            <a:ahLst/>
            <a:cxnLst/>
            <a:rect r="r" b="b" t="t" l="l"/>
            <a:pathLst>
              <a:path h="1901341" w="3665236">
                <a:moveTo>
                  <a:pt x="3665236" y="0"/>
                </a:moveTo>
                <a:lnTo>
                  <a:pt x="0" y="0"/>
                </a:lnTo>
                <a:lnTo>
                  <a:pt x="0" y="1901341"/>
                </a:lnTo>
                <a:lnTo>
                  <a:pt x="3665236" y="1901341"/>
                </a:lnTo>
                <a:lnTo>
                  <a:pt x="3665236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-1919058" y="-1515221"/>
            <a:ext cx="7388162" cy="4525249"/>
          </a:xfrm>
          <a:custGeom>
            <a:avLst/>
            <a:gdLst/>
            <a:ahLst/>
            <a:cxnLst/>
            <a:rect r="r" b="b" t="t" l="l"/>
            <a:pathLst>
              <a:path h="4525249" w="7388162">
                <a:moveTo>
                  <a:pt x="7388162" y="0"/>
                </a:moveTo>
                <a:lnTo>
                  <a:pt x="0" y="0"/>
                </a:lnTo>
                <a:lnTo>
                  <a:pt x="0" y="4525250"/>
                </a:lnTo>
                <a:lnTo>
                  <a:pt x="7388162" y="4525250"/>
                </a:lnTo>
                <a:lnTo>
                  <a:pt x="7388162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5790719" y="-945923"/>
            <a:ext cx="8679183" cy="6954195"/>
          </a:xfrm>
          <a:custGeom>
            <a:avLst/>
            <a:gdLst/>
            <a:ahLst/>
            <a:cxnLst/>
            <a:rect r="r" b="b" t="t" l="l"/>
            <a:pathLst>
              <a:path h="6954195" w="8679183">
                <a:moveTo>
                  <a:pt x="0" y="0"/>
                </a:moveTo>
                <a:lnTo>
                  <a:pt x="8679183" y="0"/>
                </a:lnTo>
                <a:lnTo>
                  <a:pt x="8679183" y="6954195"/>
                </a:lnTo>
                <a:lnTo>
                  <a:pt x="0" y="69541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141025" y="3400815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50" y="0"/>
                </a:lnTo>
                <a:lnTo>
                  <a:pt x="24570050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60481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814350" y="3960699"/>
            <a:ext cx="14820200" cy="10300039"/>
          </a:xfrm>
          <a:custGeom>
            <a:avLst/>
            <a:gdLst/>
            <a:ahLst/>
            <a:cxnLst/>
            <a:rect r="r" b="b" t="t" l="l"/>
            <a:pathLst>
              <a:path h="10300039" w="14820200">
                <a:moveTo>
                  <a:pt x="0" y="0"/>
                </a:moveTo>
                <a:lnTo>
                  <a:pt x="14820200" y="0"/>
                </a:lnTo>
                <a:lnTo>
                  <a:pt x="14820200" y="10300039"/>
                </a:lnTo>
                <a:lnTo>
                  <a:pt x="0" y="103000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986676" y="-506577"/>
            <a:ext cx="5690387" cy="4559423"/>
          </a:xfrm>
          <a:custGeom>
            <a:avLst/>
            <a:gdLst/>
            <a:ahLst/>
            <a:cxnLst/>
            <a:rect r="r" b="b" t="t" l="l"/>
            <a:pathLst>
              <a:path h="4559423" w="5690387">
                <a:moveTo>
                  <a:pt x="0" y="0"/>
                </a:moveTo>
                <a:lnTo>
                  <a:pt x="5690388" y="0"/>
                </a:lnTo>
                <a:lnTo>
                  <a:pt x="5690388" y="4559423"/>
                </a:lnTo>
                <a:lnTo>
                  <a:pt x="0" y="45594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63804" y="1028700"/>
            <a:ext cx="3600062" cy="3004950"/>
          </a:xfrm>
          <a:custGeom>
            <a:avLst/>
            <a:gdLst/>
            <a:ahLst/>
            <a:cxnLst/>
            <a:rect r="r" b="b" t="t" l="l"/>
            <a:pathLst>
              <a:path h="3004950" w="3600062">
                <a:moveTo>
                  <a:pt x="0" y="0"/>
                </a:moveTo>
                <a:lnTo>
                  <a:pt x="3600062" y="0"/>
                </a:lnTo>
                <a:lnTo>
                  <a:pt x="3600062" y="3004950"/>
                </a:lnTo>
                <a:lnTo>
                  <a:pt x="0" y="30049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5420151" y="4255051"/>
            <a:ext cx="12375147" cy="6284325"/>
          </a:xfrm>
          <a:custGeom>
            <a:avLst/>
            <a:gdLst/>
            <a:ahLst/>
            <a:cxnLst/>
            <a:rect r="r" b="b" t="t" l="l"/>
            <a:pathLst>
              <a:path h="6284325" w="12375147">
                <a:moveTo>
                  <a:pt x="0" y="0"/>
                </a:moveTo>
                <a:lnTo>
                  <a:pt x="12375147" y="0"/>
                </a:lnTo>
                <a:lnTo>
                  <a:pt x="12375147" y="6284325"/>
                </a:lnTo>
                <a:lnTo>
                  <a:pt x="0" y="62843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613" t="0" r="-613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394478" y="7433088"/>
            <a:ext cx="4345952" cy="2204359"/>
          </a:xfrm>
          <a:custGeom>
            <a:avLst/>
            <a:gdLst/>
            <a:ahLst/>
            <a:cxnLst/>
            <a:rect r="r" b="b" t="t" l="l"/>
            <a:pathLst>
              <a:path h="2204359" w="4345952">
                <a:moveTo>
                  <a:pt x="0" y="0"/>
                </a:moveTo>
                <a:lnTo>
                  <a:pt x="4345952" y="0"/>
                </a:lnTo>
                <a:lnTo>
                  <a:pt x="4345952" y="2204359"/>
                </a:lnTo>
                <a:lnTo>
                  <a:pt x="0" y="22043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-398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5457844" y="3229891"/>
            <a:ext cx="4672737" cy="1057207"/>
          </a:xfrm>
          <a:custGeom>
            <a:avLst/>
            <a:gdLst/>
            <a:ahLst/>
            <a:cxnLst/>
            <a:rect r="r" b="b" t="t" l="l"/>
            <a:pathLst>
              <a:path h="1057207" w="4672737">
                <a:moveTo>
                  <a:pt x="0" y="0"/>
                </a:moveTo>
                <a:lnTo>
                  <a:pt x="4672737" y="0"/>
                </a:lnTo>
                <a:lnTo>
                  <a:pt x="4672737" y="1057207"/>
                </a:lnTo>
                <a:lnTo>
                  <a:pt x="0" y="10572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828663" y="5565318"/>
            <a:ext cx="5796122" cy="4974058"/>
          </a:xfrm>
          <a:custGeom>
            <a:avLst/>
            <a:gdLst/>
            <a:ahLst/>
            <a:cxnLst/>
            <a:rect r="r" b="b" t="t" l="l"/>
            <a:pathLst>
              <a:path h="4974058" w="5796122">
                <a:moveTo>
                  <a:pt x="0" y="0"/>
                </a:moveTo>
                <a:lnTo>
                  <a:pt x="5796122" y="0"/>
                </a:lnTo>
                <a:lnTo>
                  <a:pt x="5796122" y="4974058"/>
                </a:lnTo>
                <a:lnTo>
                  <a:pt x="0" y="49740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1751913" y="4255051"/>
            <a:ext cx="4588439" cy="3980470"/>
          </a:xfrm>
          <a:custGeom>
            <a:avLst/>
            <a:gdLst/>
            <a:ahLst/>
            <a:cxnLst/>
            <a:rect r="r" b="b" t="t" l="l"/>
            <a:pathLst>
              <a:path h="3980470" w="4588439">
                <a:moveTo>
                  <a:pt x="0" y="0"/>
                </a:moveTo>
                <a:lnTo>
                  <a:pt x="4588438" y="0"/>
                </a:lnTo>
                <a:lnTo>
                  <a:pt x="4588438" y="3980470"/>
                </a:lnTo>
                <a:lnTo>
                  <a:pt x="0" y="398047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5549235" y="458645"/>
            <a:ext cx="6215807" cy="1026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79"/>
              </a:lnSpc>
            </a:pPr>
            <a:r>
              <a:rPr lang="en-US" sz="5985">
                <a:solidFill>
                  <a:srgbClr val="3D4F76"/>
                </a:solidFill>
                <a:latin typeface="Lilita One"/>
                <a:ea typeface="Lilita One"/>
                <a:cs typeface="Lilita One"/>
                <a:sym typeface="Lilita One"/>
              </a:rPr>
              <a:t>Spot the letter Ayn 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1649892" y="2288191"/>
            <a:ext cx="10097558" cy="5128210"/>
            <a:chOff x="0" y="0"/>
            <a:chExt cx="2659439" cy="135064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659439" cy="1350640"/>
            </a:xfrm>
            <a:custGeom>
              <a:avLst/>
              <a:gdLst/>
              <a:ahLst/>
              <a:cxnLst/>
              <a:rect r="r" b="b" t="t" l="l"/>
              <a:pathLst>
                <a:path h="1350640" w="2659439">
                  <a:moveTo>
                    <a:pt x="39102" y="0"/>
                  </a:moveTo>
                  <a:lnTo>
                    <a:pt x="2620337" y="0"/>
                  </a:lnTo>
                  <a:cubicBezTo>
                    <a:pt x="2630707" y="0"/>
                    <a:pt x="2640653" y="4120"/>
                    <a:pt x="2647986" y="11453"/>
                  </a:cubicBezTo>
                  <a:cubicBezTo>
                    <a:pt x="2655319" y="18786"/>
                    <a:pt x="2659439" y="28732"/>
                    <a:pt x="2659439" y="39102"/>
                  </a:cubicBezTo>
                  <a:lnTo>
                    <a:pt x="2659439" y="1311537"/>
                  </a:lnTo>
                  <a:cubicBezTo>
                    <a:pt x="2659439" y="1321908"/>
                    <a:pt x="2655319" y="1331854"/>
                    <a:pt x="2647986" y="1339187"/>
                  </a:cubicBezTo>
                  <a:cubicBezTo>
                    <a:pt x="2640653" y="1346520"/>
                    <a:pt x="2630707" y="1350640"/>
                    <a:pt x="2620337" y="1350640"/>
                  </a:cubicBezTo>
                  <a:lnTo>
                    <a:pt x="39102" y="1350640"/>
                  </a:lnTo>
                  <a:cubicBezTo>
                    <a:pt x="28732" y="1350640"/>
                    <a:pt x="18786" y="1346520"/>
                    <a:pt x="11453" y="1339187"/>
                  </a:cubicBezTo>
                  <a:cubicBezTo>
                    <a:pt x="4120" y="1331854"/>
                    <a:pt x="0" y="1321908"/>
                    <a:pt x="0" y="1311537"/>
                  </a:cubicBezTo>
                  <a:lnTo>
                    <a:pt x="0" y="39102"/>
                  </a:lnTo>
                  <a:cubicBezTo>
                    <a:pt x="0" y="28732"/>
                    <a:pt x="4120" y="18786"/>
                    <a:pt x="11453" y="11453"/>
                  </a:cubicBezTo>
                  <a:cubicBezTo>
                    <a:pt x="18786" y="4120"/>
                    <a:pt x="28732" y="0"/>
                    <a:pt x="39102" y="0"/>
                  </a:cubicBezTo>
                  <a:close/>
                </a:path>
              </a:pathLst>
            </a:custGeom>
            <a:solidFill>
              <a:srgbClr val="85D27D">
                <a:alpha val="60000"/>
              </a:srgbClr>
            </a:solidFill>
            <a:ln w="38100" cap="rnd">
              <a:solidFill>
                <a:srgbClr val="FFFFFF">
                  <a:alpha val="60000"/>
                </a:srgbClr>
              </a:solidFill>
              <a:prstDash val="solid"/>
              <a:round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28575"/>
              <a:ext cx="2659439" cy="13220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00"/>
                </a:lnSpc>
              </a:pP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8657139" y="2842408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عمل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840660" y="2866718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سمع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888464" y="2866718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راع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657139" y="514350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ميعاد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986676" y="514350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رعى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2888464" y="514350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عرف</a:t>
            </a:r>
          </a:p>
        </p:txBody>
      </p:sp>
    </p:spTree>
  </p:cSld>
  <p:clrMapOvr>
    <a:masterClrMapping/>
  </p:clrMapOvr>
</p:sld>
</file>

<file path=ppt/slides/slide5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058285" y="-1131876"/>
            <a:ext cx="11616340" cy="9307592"/>
          </a:xfrm>
          <a:custGeom>
            <a:avLst/>
            <a:gdLst/>
            <a:ahLst/>
            <a:cxnLst/>
            <a:rect r="r" b="b" t="t" l="l"/>
            <a:pathLst>
              <a:path h="9307592" w="11616340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505585" y="5398696"/>
            <a:ext cx="19764771" cy="4480015"/>
          </a:xfrm>
          <a:custGeom>
            <a:avLst/>
            <a:gdLst/>
            <a:ahLst/>
            <a:cxnLst/>
            <a:rect r="r" b="b" t="t" l="l"/>
            <a:pathLst>
              <a:path h="4480015" w="19764771">
                <a:moveTo>
                  <a:pt x="19764771" y="0"/>
                </a:moveTo>
                <a:lnTo>
                  <a:pt x="0" y="0"/>
                </a:lnTo>
                <a:lnTo>
                  <a:pt x="0" y="4480015"/>
                </a:lnTo>
                <a:lnTo>
                  <a:pt x="19764771" y="4480015"/>
                </a:lnTo>
                <a:lnTo>
                  <a:pt x="19764771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03873" y="8025169"/>
            <a:ext cx="18495745" cy="5339661"/>
          </a:xfrm>
          <a:custGeom>
            <a:avLst/>
            <a:gdLst/>
            <a:ahLst/>
            <a:cxnLst/>
            <a:rect r="r" b="b" t="t" l="l"/>
            <a:pathLst>
              <a:path h="5339661" w="18495745">
                <a:moveTo>
                  <a:pt x="0" y="0"/>
                </a:moveTo>
                <a:lnTo>
                  <a:pt x="18495746" y="0"/>
                </a:lnTo>
                <a:lnTo>
                  <a:pt x="18495746" y="5339661"/>
                </a:lnTo>
                <a:lnTo>
                  <a:pt x="0" y="53396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60481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55235" y="8239877"/>
            <a:ext cx="12587417" cy="4195007"/>
          </a:xfrm>
          <a:custGeom>
            <a:avLst/>
            <a:gdLst/>
            <a:ahLst/>
            <a:cxnLst/>
            <a:rect r="r" b="b" t="t" l="l"/>
            <a:pathLst>
              <a:path h="4195007" w="12587417">
                <a:moveTo>
                  <a:pt x="0" y="0"/>
                </a:moveTo>
                <a:lnTo>
                  <a:pt x="12587417" y="0"/>
                </a:lnTo>
                <a:lnTo>
                  <a:pt x="12587417" y="4195007"/>
                </a:lnTo>
                <a:lnTo>
                  <a:pt x="0" y="41950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09" t="-51445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270057" y="-195022"/>
            <a:ext cx="10544810" cy="6458696"/>
          </a:xfrm>
          <a:custGeom>
            <a:avLst/>
            <a:gdLst/>
            <a:ahLst/>
            <a:cxnLst/>
            <a:rect r="r" b="b" t="t" l="l"/>
            <a:pathLst>
              <a:path h="6458696" w="10544810">
                <a:moveTo>
                  <a:pt x="0" y="0"/>
                </a:moveTo>
                <a:lnTo>
                  <a:pt x="10544810" y="0"/>
                </a:lnTo>
                <a:lnTo>
                  <a:pt x="10544810" y="6458696"/>
                </a:lnTo>
                <a:lnTo>
                  <a:pt x="0" y="64586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664686" y="2595129"/>
            <a:ext cx="8461566" cy="11161175"/>
          </a:xfrm>
          <a:custGeom>
            <a:avLst/>
            <a:gdLst/>
            <a:ahLst/>
            <a:cxnLst/>
            <a:rect r="r" b="b" t="t" l="l"/>
            <a:pathLst>
              <a:path h="11161175" w="8461566">
                <a:moveTo>
                  <a:pt x="0" y="0"/>
                </a:moveTo>
                <a:lnTo>
                  <a:pt x="8461566" y="0"/>
                </a:lnTo>
                <a:lnTo>
                  <a:pt x="8461566" y="11161175"/>
                </a:lnTo>
                <a:lnTo>
                  <a:pt x="0" y="11161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610051" y="-2487256"/>
            <a:ext cx="4642523" cy="4974512"/>
          </a:xfrm>
          <a:custGeom>
            <a:avLst/>
            <a:gdLst/>
            <a:ahLst/>
            <a:cxnLst/>
            <a:rect r="r" b="b" t="t" l="l"/>
            <a:pathLst>
              <a:path h="4974512" w="4642523">
                <a:moveTo>
                  <a:pt x="0" y="0"/>
                </a:moveTo>
                <a:lnTo>
                  <a:pt x="4642523" y="0"/>
                </a:lnTo>
                <a:lnTo>
                  <a:pt x="4642523" y="4974512"/>
                </a:lnTo>
                <a:lnTo>
                  <a:pt x="0" y="49745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-2637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404182" y="1332328"/>
            <a:ext cx="520235" cy="1473591"/>
          </a:xfrm>
          <a:custGeom>
            <a:avLst/>
            <a:gdLst/>
            <a:ahLst/>
            <a:cxnLst/>
            <a:rect r="r" b="b" t="t" l="l"/>
            <a:pathLst>
              <a:path h="1473591" w="520235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367805">
            <a:off x="14619240" y="1460260"/>
            <a:ext cx="520235" cy="1473591"/>
          </a:xfrm>
          <a:custGeom>
            <a:avLst/>
            <a:gdLst/>
            <a:ahLst/>
            <a:cxnLst/>
            <a:rect r="r" b="b" t="t" l="l"/>
            <a:pathLst>
              <a:path h="1473591" w="520235">
                <a:moveTo>
                  <a:pt x="0" y="0"/>
                </a:moveTo>
                <a:lnTo>
                  <a:pt x="520235" y="0"/>
                </a:lnTo>
                <a:lnTo>
                  <a:pt x="520235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2939240">
            <a:off x="13985812" y="1875252"/>
            <a:ext cx="520235" cy="1473591"/>
          </a:xfrm>
          <a:custGeom>
            <a:avLst/>
            <a:gdLst/>
            <a:ahLst/>
            <a:cxnLst/>
            <a:rect r="r" b="b" t="t" l="l"/>
            <a:pathLst>
              <a:path h="1473591" w="520235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6866697" y="818618"/>
            <a:ext cx="4554606" cy="767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0472"/>
              </a:lnSpc>
            </a:pPr>
            <a:r>
              <a:rPr lang="ar-EG" sz="50472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غ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058285" y="-1131876"/>
            <a:ext cx="11616340" cy="9307592"/>
          </a:xfrm>
          <a:custGeom>
            <a:avLst/>
            <a:gdLst/>
            <a:ahLst/>
            <a:cxnLst/>
            <a:rect r="r" b="b" t="t" l="l"/>
            <a:pathLst>
              <a:path h="9307592" w="11616340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505585" y="5398696"/>
            <a:ext cx="19764771" cy="4480015"/>
          </a:xfrm>
          <a:custGeom>
            <a:avLst/>
            <a:gdLst/>
            <a:ahLst/>
            <a:cxnLst/>
            <a:rect r="r" b="b" t="t" l="l"/>
            <a:pathLst>
              <a:path h="4480015" w="19764771">
                <a:moveTo>
                  <a:pt x="19764771" y="0"/>
                </a:moveTo>
                <a:lnTo>
                  <a:pt x="0" y="0"/>
                </a:lnTo>
                <a:lnTo>
                  <a:pt x="0" y="4480015"/>
                </a:lnTo>
                <a:lnTo>
                  <a:pt x="19764771" y="4480015"/>
                </a:lnTo>
                <a:lnTo>
                  <a:pt x="19764771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03873" y="8025169"/>
            <a:ext cx="18495745" cy="5339661"/>
          </a:xfrm>
          <a:custGeom>
            <a:avLst/>
            <a:gdLst/>
            <a:ahLst/>
            <a:cxnLst/>
            <a:rect r="r" b="b" t="t" l="l"/>
            <a:pathLst>
              <a:path h="5339661" w="18495745">
                <a:moveTo>
                  <a:pt x="0" y="0"/>
                </a:moveTo>
                <a:lnTo>
                  <a:pt x="18495746" y="0"/>
                </a:lnTo>
                <a:lnTo>
                  <a:pt x="18495746" y="5339661"/>
                </a:lnTo>
                <a:lnTo>
                  <a:pt x="0" y="53396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60481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55235" y="8239877"/>
            <a:ext cx="12587417" cy="4195007"/>
          </a:xfrm>
          <a:custGeom>
            <a:avLst/>
            <a:gdLst/>
            <a:ahLst/>
            <a:cxnLst/>
            <a:rect r="r" b="b" t="t" l="l"/>
            <a:pathLst>
              <a:path h="4195007" w="12587417">
                <a:moveTo>
                  <a:pt x="0" y="0"/>
                </a:moveTo>
                <a:lnTo>
                  <a:pt x="12587417" y="0"/>
                </a:lnTo>
                <a:lnTo>
                  <a:pt x="12587417" y="4195007"/>
                </a:lnTo>
                <a:lnTo>
                  <a:pt x="0" y="41950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09" t="-51445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270057" y="-195022"/>
            <a:ext cx="10544810" cy="6458696"/>
          </a:xfrm>
          <a:custGeom>
            <a:avLst/>
            <a:gdLst/>
            <a:ahLst/>
            <a:cxnLst/>
            <a:rect r="r" b="b" t="t" l="l"/>
            <a:pathLst>
              <a:path h="6458696" w="10544810">
                <a:moveTo>
                  <a:pt x="0" y="0"/>
                </a:moveTo>
                <a:lnTo>
                  <a:pt x="10544810" y="0"/>
                </a:lnTo>
                <a:lnTo>
                  <a:pt x="10544810" y="6458696"/>
                </a:lnTo>
                <a:lnTo>
                  <a:pt x="0" y="64586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664686" y="2595129"/>
            <a:ext cx="8461566" cy="11161175"/>
          </a:xfrm>
          <a:custGeom>
            <a:avLst/>
            <a:gdLst/>
            <a:ahLst/>
            <a:cxnLst/>
            <a:rect r="r" b="b" t="t" l="l"/>
            <a:pathLst>
              <a:path h="11161175" w="8461566">
                <a:moveTo>
                  <a:pt x="0" y="0"/>
                </a:moveTo>
                <a:lnTo>
                  <a:pt x="8461566" y="0"/>
                </a:lnTo>
                <a:lnTo>
                  <a:pt x="8461566" y="11161175"/>
                </a:lnTo>
                <a:lnTo>
                  <a:pt x="0" y="11161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610051" y="-2487256"/>
            <a:ext cx="4642523" cy="4974512"/>
          </a:xfrm>
          <a:custGeom>
            <a:avLst/>
            <a:gdLst/>
            <a:ahLst/>
            <a:cxnLst/>
            <a:rect r="r" b="b" t="t" l="l"/>
            <a:pathLst>
              <a:path h="4974512" w="4642523">
                <a:moveTo>
                  <a:pt x="0" y="0"/>
                </a:moveTo>
                <a:lnTo>
                  <a:pt x="4642523" y="0"/>
                </a:lnTo>
                <a:lnTo>
                  <a:pt x="4642523" y="4974512"/>
                </a:lnTo>
                <a:lnTo>
                  <a:pt x="0" y="49745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-2637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404182" y="1332328"/>
            <a:ext cx="520235" cy="1473591"/>
          </a:xfrm>
          <a:custGeom>
            <a:avLst/>
            <a:gdLst/>
            <a:ahLst/>
            <a:cxnLst/>
            <a:rect r="r" b="b" t="t" l="l"/>
            <a:pathLst>
              <a:path h="1473591" w="520235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367805">
            <a:off x="14619240" y="1460260"/>
            <a:ext cx="520235" cy="1473591"/>
          </a:xfrm>
          <a:custGeom>
            <a:avLst/>
            <a:gdLst/>
            <a:ahLst/>
            <a:cxnLst/>
            <a:rect r="r" b="b" t="t" l="l"/>
            <a:pathLst>
              <a:path h="1473591" w="520235">
                <a:moveTo>
                  <a:pt x="0" y="0"/>
                </a:moveTo>
                <a:lnTo>
                  <a:pt x="520235" y="0"/>
                </a:lnTo>
                <a:lnTo>
                  <a:pt x="520235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2939240">
            <a:off x="13985812" y="1875252"/>
            <a:ext cx="520235" cy="1473591"/>
          </a:xfrm>
          <a:custGeom>
            <a:avLst/>
            <a:gdLst/>
            <a:ahLst/>
            <a:cxnLst/>
            <a:rect r="r" b="b" t="t" l="l"/>
            <a:pathLst>
              <a:path h="1473591" w="520235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600490" y="2977082"/>
            <a:ext cx="7456446" cy="3507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23041"/>
              </a:lnSpc>
            </a:pPr>
            <a:r>
              <a:rPr lang="ar-EG" sz="23041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أ ء ؤ ئ</a:t>
            </a:r>
          </a:p>
        </p:txBody>
      </p:sp>
    </p:spTree>
  </p:cSld>
  <p:clrMapOvr>
    <a:masterClrMapping/>
  </p:clrMapOvr>
</p:sld>
</file>

<file path=ppt/slides/slide6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058285" y="-1131876"/>
            <a:ext cx="11616340" cy="9307592"/>
          </a:xfrm>
          <a:custGeom>
            <a:avLst/>
            <a:gdLst/>
            <a:ahLst/>
            <a:cxnLst/>
            <a:rect r="r" b="b" t="t" l="l"/>
            <a:pathLst>
              <a:path h="9307592" w="11616340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505585" y="5398696"/>
            <a:ext cx="19764771" cy="4480015"/>
          </a:xfrm>
          <a:custGeom>
            <a:avLst/>
            <a:gdLst/>
            <a:ahLst/>
            <a:cxnLst/>
            <a:rect r="r" b="b" t="t" l="l"/>
            <a:pathLst>
              <a:path h="4480015" w="19764771">
                <a:moveTo>
                  <a:pt x="19764771" y="0"/>
                </a:moveTo>
                <a:lnTo>
                  <a:pt x="0" y="0"/>
                </a:lnTo>
                <a:lnTo>
                  <a:pt x="0" y="4480015"/>
                </a:lnTo>
                <a:lnTo>
                  <a:pt x="19764771" y="4480015"/>
                </a:lnTo>
                <a:lnTo>
                  <a:pt x="19764771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03873" y="8025169"/>
            <a:ext cx="18495745" cy="5339661"/>
          </a:xfrm>
          <a:custGeom>
            <a:avLst/>
            <a:gdLst/>
            <a:ahLst/>
            <a:cxnLst/>
            <a:rect r="r" b="b" t="t" l="l"/>
            <a:pathLst>
              <a:path h="5339661" w="18495745">
                <a:moveTo>
                  <a:pt x="0" y="0"/>
                </a:moveTo>
                <a:lnTo>
                  <a:pt x="18495746" y="0"/>
                </a:lnTo>
                <a:lnTo>
                  <a:pt x="18495746" y="5339661"/>
                </a:lnTo>
                <a:lnTo>
                  <a:pt x="0" y="53396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60481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55235" y="8239877"/>
            <a:ext cx="12587417" cy="4195007"/>
          </a:xfrm>
          <a:custGeom>
            <a:avLst/>
            <a:gdLst/>
            <a:ahLst/>
            <a:cxnLst/>
            <a:rect r="r" b="b" t="t" l="l"/>
            <a:pathLst>
              <a:path h="4195007" w="12587417">
                <a:moveTo>
                  <a:pt x="0" y="0"/>
                </a:moveTo>
                <a:lnTo>
                  <a:pt x="12587417" y="0"/>
                </a:lnTo>
                <a:lnTo>
                  <a:pt x="12587417" y="4195007"/>
                </a:lnTo>
                <a:lnTo>
                  <a:pt x="0" y="41950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09" t="-51445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270057" y="-195022"/>
            <a:ext cx="10544810" cy="6458696"/>
          </a:xfrm>
          <a:custGeom>
            <a:avLst/>
            <a:gdLst/>
            <a:ahLst/>
            <a:cxnLst/>
            <a:rect r="r" b="b" t="t" l="l"/>
            <a:pathLst>
              <a:path h="6458696" w="10544810">
                <a:moveTo>
                  <a:pt x="0" y="0"/>
                </a:moveTo>
                <a:lnTo>
                  <a:pt x="10544810" y="0"/>
                </a:lnTo>
                <a:lnTo>
                  <a:pt x="10544810" y="6458696"/>
                </a:lnTo>
                <a:lnTo>
                  <a:pt x="0" y="64586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664686" y="2595129"/>
            <a:ext cx="8461566" cy="11161175"/>
          </a:xfrm>
          <a:custGeom>
            <a:avLst/>
            <a:gdLst/>
            <a:ahLst/>
            <a:cxnLst/>
            <a:rect r="r" b="b" t="t" l="l"/>
            <a:pathLst>
              <a:path h="11161175" w="8461566">
                <a:moveTo>
                  <a:pt x="0" y="0"/>
                </a:moveTo>
                <a:lnTo>
                  <a:pt x="8461566" y="0"/>
                </a:lnTo>
                <a:lnTo>
                  <a:pt x="8461566" y="11161175"/>
                </a:lnTo>
                <a:lnTo>
                  <a:pt x="0" y="11161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610051" y="-2487256"/>
            <a:ext cx="4642523" cy="4974512"/>
          </a:xfrm>
          <a:custGeom>
            <a:avLst/>
            <a:gdLst/>
            <a:ahLst/>
            <a:cxnLst/>
            <a:rect r="r" b="b" t="t" l="l"/>
            <a:pathLst>
              <a:path h="4974512" w="4642523">
                <a:moveTo>
                  <a:pt x="0" y="0"/>
                </a:moveTo>
                <a:lnTo>
                  <a:pt x="4642523" y="0"/>
                </a:lnTo>
                <a:lnTo>
                  <a:pt x="4642523" y="4974512"/>
                </a:lnTo>
                <a:lnTo>
                  <a:pt x="0" y="49745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-2637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404182" y="1332328"/>
            <a:ext cx="520235" cy="1473591"/>
          </a:xfrm>
          <a:custGeom>
            <a:avLst/>
            <a:gdLst/>
            <a:ahLst/>
            <a:cxnLst/>
            <a:rect r="r" b="b" t="t" l="l"/>
            <a:pathLst>
              <a:path h="1473591" w="520235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367805">
            <a:off x="14619240" y="1460260"/>
            <a:ext cx="520235" cy="1473591"/>
          </a:xfrm>
          <a:custGeom>
            <a:avLst/>
            <a:gdLst/>
            <a:ahLst/>
            <a:cxnLst/>
            <a:rect r="r" b="b" t="t" l="l"/>
            <a:pathLst>
              <a:path h="1473591" w="520235">
                <a:moveTo>
                  <a:pt x="0" y="0"/>
                </a:moveTo>
                <a:lnTo>
                  <a:pt x="520235" y="0"/>
                </a:lnTo>
                <a:lnTo>
                  <a:pt x="520235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2939240">
            <a:off x="13985812" y="1875252"/>
            <a:ext cx="520235" cy="1473591"/>
          </a:xfrm>
          <a:custGeom>
            <a:avLst/>
            <a:gdLst/>
            <a:ahLst/>
            <a:cxnLst/>
            <a:rect r="r" b="b" t="t" l="l"/>
            <a:pathLst>
              <a:path h="1473591" w="520235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042070" y="2805919"/>
            <a:ext cx="10203860" cy="36891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24235"/>
              </a:lnSpc>
            </a:pPr>
            <a:r>
              <a:rPr lang="ar-EG" sz="24235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غـ ـغـ ـغ</a:t>
            </a:r>
          </a:p>
        </p:txBody>
      </p:sp>
    </p:spTree>
  </p:cSld>
  <p:clrMapOvr>
    <a:masterClrMapping/>
  </p:clrMapOvr>
</p:sld>
</file>

<file path=ppt/slides/slide6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142866">
            <a:off x="-2153489" y="-1505757"/>
            <a:ext cx="21309976" cy="6152121"/>
          </a:xfrm>
          <a:custGeom>
            <a:avLst/>
            <a:gdLst/>
            <a:ahLst/>
            <a:cxnLst/>
            <a:rect r="r" b="b" t="t" l="l"/>
            <a:pathLst>
              <a:path h="6152121" w="21309976">
                <a:moveTo>
                  <a:pt x="21309977" y="0"/>
                </a:moveTo>
                <a:lnTo>
                  <a:pt x="0" y="0"/>
                </a:lnTo>
                <a:lnTo>
                  <a:pt x="0" y="6152121"/>
                </a:lnTo>
                <a:lnTo>
                  <a:pt x="21309977" y="6152121"/>
                </a:lnTo>
                <a:lnTo>
                  <a:pt x="21309977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597231" y="1104735"/>
            <a:ext cx="5512841" cy="2859786"/>
          </a:xfrm>
          <a:custGeom>
            <a:avLst/>
            <a:gdLst/>
            <a:ahLst/>
            <a:cxnLst/>
            <a:rect r="r" b="b" t="t" l="l"/>
            <a:pathLst>
              <a:path h="2859786" w="5512841">
                <a:moveTo>
                  <a:pt x="0" y="0"/>
                </a:moveTo>
                <a:lnTo>
                  <a:pt x="5512842" y="0"/>
                </a:lnTo>
                <a:lnTo>
                  <a:pt x="5512842" y="2859786"/>
                </a:lnTo>
                <a:lnTo>
                  <a:pt x="0" y="285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-1463764" y="-559201"/>
            <a:ext cx="8030929" cy="4036099"/>
          </a:xfrm>
          <a:custGeom>
            <a:avLst/>
            <a:gdLst/>
            <a:ahLst/>
            <a:cxnLst/>
            <a:rect r="r" b="b" t="t" l="l"/>
            <a:pathLst>
              <a:path h="4036099" w="8030929">
                <a:moveTo>
                  <a:pt x="8030929" y="0"/>
                </a:moveTo>
                <a:lnTo>
                  <a:pt x="0" y="0"/>
                </a:lnTo>
                <a:lnTo>
                  <a:pt x="0" y="4036098"/>
                </a:lnTo>
                <a:lnTo>
                  <a:pt x="8030929" y="4036098"/>
                </a:lnTo>
                <a:lnTo>
                  <a:pt x="8030929" y="0"/>
                </a:lnTo>
                <a:close/>
              </a:path>
            </a:pathLst>
          </a:custGeom>
          <a:blipFill>
            <a:blip r:embed="rId4"/>
            <a:stretch>
              <a:fillRect l="0" t="-1609" r="0" b="-1609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6109719" y="2224503"/>
            <a:ext cx="3665236" cy="1901341"/>
          </a:xfrm>
          <a:custGeom>
            <a:avLst/>
            <a:gdLst/>
            <a:ahLst/>
            <a:cxnLst/>
            <a:rect r="r" b="b" t="t" l="l"/>
            <a:pathLst>
              <a:path h="1901341" w="3665236">
                <a:moveTo>
                  <a:pt x="3665236" y="0"/>
                </a:moveTo>
                <a:lnTo>
                  <a:pt x="0" y="0"/>
                </a:lnTo>
                <a:lnTo>
                  <a:pt x="0" y="1901341"/>
                </a:lnTo>
                <a:lnTo>
                  <a:pt x="3665236" y="1901341"/>
                </a:lnTo>
                <a:lnTo>
                  <a:pt x="3665236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3141025" y="3400815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50" y="0"/>
                </a:lnTo>
                <a:lnTo>
                  <a:pt x="24570050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313926" y="3850651"/>
            <a:ext cx="12375147" cy="6284325"/>
          </a:xfrm>
          <a:custGeom>
            <a:avLst/>
            <a:gdLst/>
            <a:ahLst/>
            <a:cxnLst/>
            <a:rect r="r" b="b" t="t" l="l"/>
            <a:pathLst>
              <a:path h="6284325" w="12375147">
                <a:moveTo>
                  <a:pt x="0" y="0"/>
                </a:moveTo>
                <a:lnTo>
                  <a:pt x="12375147" y="0"/>
                </a:lnTo>
                <a:lnTo>
                  <a:pt x="12375147" y="6284325"/>
                </a:lnTo>
                <a:lnTo>
                  <a:pt x="0" y="62843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13" t="0" r="-613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733024" y="3850651"/>
            <a:ext cx="11841151" cy="8229600"/>
          </a:xfrm>
          <a:custGeom>
            <a:avLst/>
            <a:gdLst/>
            <a:ahLst/>
            <a:cxnLst/>
            <a:rect r="r" b="b" t="t" l="l"/>
            <a:pathLst>
              <a:path h="8229600" w="11841151">
                <a:moveTo>
                  <a:pt x="0" y="0"/>
                </a:moveTo>
                <a:lnTo>
                  <a:pt x="11841151" y="0"/>
                </a:lnTo>
                <a:lnTo>
                  <a:pt x="118411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330915" y="-818956"/>
            <a:ext cx="7444591" cy="8229600"/>
          </a:xfrm>
          <a:custGeom>
            <a:avLst/>
            <a:gdLst/>
            <a:ahLst/>
            <a:cxnLst/>
            <a:rect r="r" b="b" t="t" l="l"/>
            <a:pathLst>
              <a:path h="8229600" w="7444591">
                <a:moveTo>
                  <a:pt x="0" y="0"/>
                </a:moveTo>
                <a:lnTo>
                  <a:pt x="7444591" y="0"/>
                </a:lnTo>
                <a:lnTo>
                  <a:pt x="74445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13370939" y="1766294"/>
            <a:ext cx="4044204" cy="6754411"/>
          </a:xfrm>
          <a:custGeom>
            <a:avLst/>
            <a:gdLst/>
            <a:ahLst/>
            <a:cxnLst/>
            <a:rect r="r" b="b" t="t" l="l"/>
            <a:pathLst>
              <a:path h="6754411" w="4044204">
                <a:moveTo>
                  <a:pt x="4044204" y="0"/>
                </a:moveTo>
                <a:lnTo>
                  <a:pt x="0" y="0"/>
                </a:lnTo>
                <a:lnTo>
                  <a:pt x="0" y="6754412"/>
                </a:lnTo>
                <a:lnTo>
                  <a:pt x="4044204" y="6754412"/>
                </a:lnTo>
                <a:lnTo>
                  <a:pt x="4044204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885986" y="6525891"/>
            <a:ext cx="2402014" cy="4114800"/>
          </a:xfrm>
          <a:custGeom>
            <a:avLst/>
            <a:gdLst/>
            <a:ahLst/>
            <a:cxnLst/>
            <a:rect r="r" b="b" t="t" l="l"/>
            <a:pathLst>
              <a:path h="4114800" w="2402014">
                <a:moveTo>
                  <a:pt x="0" y="0"/>
                </a:moveTo>
                <a:lnTo>
                  <a:pt x="2402014" y="0"/>
                </a:lnTo>
                <a:lnTo>
                  <a:pt x="24020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342151" y="8106058"/>
            <a:ext cx="1296609" cy="889534"/>
          </a:xfrm>
          <a:custGeom>
            <a:avLst/>
            <a:gdLst/>
            <a:ahLst/>
            <a:cxnLst/>
            <a:rect r="r" b="b" t="t" l="l"/>
            <a:pathLst>
              <a:path h="889534" w="1296609">
                <a:moveTo>
                  <a:pt x="0" y="0"/>
                </a:moveTo>
                <a:lnTo>
                  <a:pt x="1296609" y="0"/>
                </a:lnTo>
                <a:lnTo>
                  <a:pt x="1296609" y="889533"/>
                </a:lnTo>
                <a:lnTo>
                  <a:pt x="0" y="8895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219204" y="6196395"/>
            <a:ext cx="1296609" cy="889534"/>
          </a:xfrm>
          <a:custGeom>
            <a:avLst/>
            <a:gdLst/>
            <a:ahLst/>
            <a:cxnLst/>
            <a:rect r="r" b="b" t="t" l="l"/>
            <a:pathLst>
              <a:path h="889534" w="1296609">
                <a:moveTo>
                  <a:pt x="0" y="0"/>
                </a:moveTo>
                <a:lnTo>
                  <a:pt x="1296609" y="0"/>
                </a:lnTo>
                <a:lnTo>
                  <a:pt x="1296609" y="889534"/>
                </a:lnTo>
                <a:lnTo>
                  <a:pt x="0" y="889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4777468" y="4381205"/>
            <a:ext cx="1296609" cy="889534"/>
          </a:xfrm>
          <a:custGeom>
            <a:avLst/>
            <a:gdLst/>
            <a:ahLst/>
            <a:cxnLst/>
            <a:rect r="r" b="b" t="t" l="l"/>
            <a:pathLst>
              <a:path h="889534" w="1296609">
                <a:moveTo>
                  <a:pt x="0" y="0"/>
                </a:moveTo>
                <a:lnTo>
                  <a:pt x="1296609" y="0"/>
                </a:lnTo>
                <a:lnTo>
                  <a:pt x="1296609" y="889534"/>
                </a:lnTo>
                <a:lnTo>
                  <a:pt x="0" y="889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-2272087" y="6254435"/>
            <a:ext cx="4713966" cy="4241628"/>
          </a:xfrm>
          <a:custGeom>
            <a:avLst/>
            <a:gdLst/>
            <a:ahLst/>
            <a:cxnLst/>
            <a:rect r="r" b="b" t="t" l="l"/>
            <a:pathLst>
              <a:path h="4241628" w="4713966">
                <a:moveTo>
                  <a:pt x="0" y="0"/>
                </a:moveTo>
                <a:lnTo>
                  <a:pt x="4713965" y="0"/>
                </a:lnTo>
                <a:lnTo>
                  <a:pt x="4713965" y="4241627"/>
                </a:lnTo>
                <a:lnTo>
                  <a:pt x="0" y="42416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-12475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010315" y="7162419"/>
            <a:ext cx="1331837" cy="3689456"/>
          </a:xfrm>
          <a:custGeom>
            <a:avLst/>
            <a:gdLst/>
            <a:ahLst/>
            <a:cxnLst/>
            <a:rect r="r" b="b" t="t" l="l"/>
            <a:pathLst>
              <a:path h="3689456" w="1331837">
                <a:moveTo>
                  <a:pt x="0" y="0"/>
                </a:moveTo>
                <a:lnTo>
                  <a:pt x="1331836" y="0"/>
                </a:lnTo>
                <a:lnTo>
                  <a:pt x="1331836" y="3689456"/>
                </a:lnTo>
                <a:lnTo>
                  <a:pt x="0" y="36894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5241084" y="458645"/>
            <a:ext cx="6832110" cy="1026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79"/>
              </a:lnSpc>
            </a:pPr>
            <a:r>
              <a:rPr lang="en-US" sz="5985">
                <a:solidFill>
                  <a:srgbClr val="3D4F76"/>
                </a:solidFill>
                <a:latin typeface="Lilita One"/>
                <a:ea typeface="Lilita One"/>
                <a:cs typeface="Lilita One"/>
                <a:sym typeface="Lilita One"/>
              </a:rPr>
              <a:t>Spot the letter Ghayn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1649892" y="2288191"/>
            <a:ext cx="10097558" cy="5128210"/>
            <a:chOff x="0" y="0"/>
            <a:chExt cx="2659439" cy="135064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659439" cy="1350640"/>
            </a:xfrm>
            <a:custGeom>
              <a:avLst/>
              <a:gdLst/>
              <a:ahLst/>
              <a:cxnLst/>
              <a:rect r="r" b="b" t="t" l="l"/>
              <a:pathLst>
                <a:path h="1350640" w="2659439">
                  <a:moveTo>
                    <a:pt x="39102" y="0"/>
                  </a:moveTo>
                  <a:lnTo>
                    <a:pt x="2620337" y="0"/>
                  </a:lnTo>
                  <a:cubicBezTo>
                    <a:pt x="2630707" y="0"/>
                    <a:pt x="2640653" y="4120"/>
                    <a:pt x="2647986" y="11453"/>
                  </a:cubicBezTo>
                  <a:cubicBezTo>
                    <a:pt x="2655319" y="18786"/>
                    <a:pt x="2659439" y="28732"/>
                    <a:pt x="2659439" y="39102"/>
                  </a:cubicBezTo>
                  <a:lnTo>
                    <a:pt x="2659439" y="1311537"/>
                  </a:lnTo>
                  <a:cubicBezTo>
                    <a:pt x="2659439" y="1321908"/>
                    <a:pt x="2655319" y="1331854"/>
                    <a:pt x="2647986" y="1339187"/>
                  </a:cubicBezTo>
                  <a:cubicBezTo>
                    <a:pt x="2640653" y="1346520"/>
                    <a:pt x="2630707" y="1350640"/>
                    <a:pt x="2620337" y="1350640"/>
                  </a:cubicBezTo>
                  <a:lnTo>
                    <a:pt x="39102" y="1350640"/>
                  </a:lnTo>
                  <a:cubicBezTo>
                    <a:pt x="28732" y="1350640"/>
                    <a:pt x="18786" y="1346520"/>
                    <a:pt x="11453" y="1339187"/>
                  </a:cubicBezTo>
                  <a:cubicBezTo>
                    <a:pt x="4120" y="1331854"/>
                    <a:pt x="0" y="1321908"/>
                    <a:pt x="0" y="1311537"/>
                  </a:cubicBezTo>
                  <a:lnTo>
                    <a:pt x="0" y="39102"/>
                  </a:lnTo>
                  <a:cubicBezTo>
                    <a:pt x="0" y="28732"/>
                    <a:pt x="4120" y="18786"/>
                    <a:pt x="11453" y="11453"/>
                  </a:cubicBezTo>
                  <a:cubicBezTo>
                    <a:pt x="18786" y="4120"/>
                    <a:pt x="28732" y="0"/>
                    <a:pt x="39102" y="0"/>
                  </a:cubicBezTo>
                  <a:close/>
                </a:path>
              </a:pathLst>
            </a:custGeom>
            <a:solidFill>
              <a:srgbClr val="85D27D">
                <a:alpha val="60000"/>
              </a:srgbClr>
            </a:solidFill>
            <a:ln w="38100" cap="rnd">
              <a:solidFill>
                <a:srgbClr val="FFFFFF">
                  <a:alpha val="60000"/>
                </a:srgbClr>
              </a:solidFill>
              <a:prstDash val="solid"/>
              <a:round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0" y="28575"/>
              <a:ext cx="2659439" cy="13220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00"/>
                </a:lnSpc>
              </a:pP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8657139" y="2842408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غفر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074077" y="2842408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صمغ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3129377" y="294738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رغب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764508" y="4817304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صاغ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6005218" y="4817304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غدا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3245929" y="4817304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مغرب</a:t>
            </a:r>
          </a:p>
        </p:txBody>
      </p:sp>
    </p:spTree>
  </p:cSld>
  <p:clrMapOvr>
    <a:masterClrMapping/>
  </p:clrMapOvr>
</p:sld>
</file>

<file path=ppt/slides/slide6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327371">
            <a:off x="-342936" y="-73803"/>
            <a:ext cx="21309976" cy="6152121"/>
          </a:xfrm>
          <a:custGeom>
            <a:avLst/>
            <a:gdLst/>
            <a:ahLst/>
            <a:cxnLst/>
            <a:rect r="r" b="b" t="t" l="l"/>
            <a:pathLst>
              <a:path h="6152121" w="21309976">
                <a:moveTo>
                  <a:pt x="21309977" y="0"/>
                </a:moveTo>
                <a:lnTo>
                  <a:pt x="0" y="0"/>
                </a:lnTo>
                <a:lnTo>
                  <a:pt x="0" y="6152120"/>
                </a:lnTo>
                <a:lnTo>
                  <a:pt x="21309977" y="6152120"/>
                </a:lnTo>
                <a:lnTo>
                  <a:pt x="21309977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80325" y="3297113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32601" y="3002257"/>
            <a:ext cx="12510713" cy="6353168"/>
          </a:xfrm>
          <a:custGeom>
            <a:avLst/>
            <a:gdLst/>
            <a:ahLst/>
            <a:cxnLst/>
            <a:rect r="r" b="b" t="t" l="l"/>
            <a:pathLst>
              <a:path h="6353168" w="12510713">
                <a:moveTo>
                  <a:pt x="0" y="0"/>
                </a:moveTo>
                <a:lnTo>
                  <a:pt x="12510712" y="0"/>
                </a:lnTo>
                <a:lnTo>
                  <a:pt x="12510712" y="6353168"/>
                </a:lnTo>
                <a:lnTo>
                  <a:pt x="0" y="63531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13" t="0" r="-613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81514" y="4538089"/>
            <a:ext cx="5020428" cy="4654481"/>
          </a:xfrm>
          <a:custGeom>
            <a:avLst/>
            <a:gdLst/>
            <a:ahLst/>
            <a:cxnLst/>
            <a:rect r="r" b="b" t="t" l="l"/>
            <a:pathLst>
              <a:path h="4654481" w="5020428">
                <a:moveTo>
                  <a:pt x="0" y="0"/>
                </a:moveTo>
                <a:lnTo>
                  <a:pt x="5020428" y="0"/>
                </a:lnTo>
                <a:lnTo>
                  <a:pt x="5020428" y="4654481"/>
                </a:lnTo>
                <a:lnTo>
                  <a:pt x="0" y="46544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477657" y="5997461"/>
            <a:ext cx="2372125" cy="2483900"/>
          </a:xfrm>
          <a:custGeom>
            <a:avLst/>
            <a:gdLst/>
            <a:ahLst/>
            <a:cxnLst/>
            <a:rect r="r" b="b" t="t" l="l"/>
            <a:pathLst>
              <a:path h="2483900" w="2372125">
                <a:moveTo>
                  <a:pt x="0" y="0"/>
                </a:moveTo>
                <a:lnTo>
                  <a:pt x="2372125" y="0"/>
                </a:lnTo>
                <a:lnTo>
                  <a:pt x="2372125" y="2483900"/>
                </a:lnTo>
                <a:lnTo>
                  <a:pt x="0" y="24839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673929" y="-3536480"/>
            <a:ext cx="8160670" cy="6538737"/>
          </a:xfrm>
          <a:custGeom>
            <a:avLst/>
            <a:gdLst/>
            <a:ahLst/>
            <a:cxnLst/>
            <a:rect r="r" b="b" t="t" l="l"/>
            <a:pathLst>
              <a:path h="6538737" w="8160670">
                <a:moveTo>
                  <a:pt x="0" y="0"/>
                </a:moveTo>
                <a:lnTo>
                  <a:pt x="8160670" y="0"/>
                </a:lnTo>
                <a:lnTo>
                  <a:pt x="8160670" y="6538737"/>
                </a:lnTo>
                <a:lnTo>
                  <a:pt x="0" y="65387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099812" y="-2820874"/>
            <a:ext cx="8376376" cy="8299746"/>
          </a:xfrm>
          <a:custGeom>
            <a:avLst/>
            <a:gdLst/>
            <a:ahLst/>
            <a:cxnLst/>
            <a:rect r="r" b="b" t="t" l="l"/>
            <a:pathLst>
              <a:path h="8299746" w="8376376">
                <a:moveTo>
                  <a:pt x="0" y="0"/>
                </a:moveTo>
                <a:lnTo>
                  <a:pt x="8376376" y="0"/>
                </a:lnTo>
                <a:lnTo>
                  <a:pt x="8376376" y="8299745"/>
                </a:lnTo>
                <a:lnTo>
                  <a:pt x="0" y="82997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23663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13102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443313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761059" y="-621979"/>
            <a:ext cx="1601469" cy="1725488"/>
          </a:xfrm>
          <a:custGeom>
            <a:avLst/>
            <a:gdLst/>
            <a:ahLst/>
            <a:cxnLst/>
            <a:rect r="r" b="b" t="t" l="l"/>
            <a:pathLst>
              <a:path h="1725488" w="1601469">
                <a:moveTo>
                  <a:pt x="0" y="0"/>
                </a:moveTo>
                <a:lnTo>
                  <a:pt x="1601469" y="0"/>
                </a:lnTo>
                <a:lnTo>
                  <a:pt x="1601469" y="1725488"/>
                </a:lnTo>
                <a:lnTo>
                  <a:pt x="0" y="17254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737810" y="8945902"/>
            <a:ext cx="3216527" cy="1832080"/>
          </a:xfrm>
          <a:custGeom>
            <a:avLst/>
            <a:gdLst/>
            <a:ahLst/>
            <a:cxnLst/>
            <a:rect r="r" b="b" t="t" l="l"/>
            <a:pathLst>
              <a:path h="1832080" w="3216527">
                <a:moveTo>
                  <a:pt x="0" y="0"/>
                </a:moveTo>
                <a:lnTo>
                  <a:pt x="3216528" y="0"/>
                </a:lnTo>
                <a:lnTo>
                  <a:pt x="3216528" y="1832080"/>
                </a:lnTo>
                <a:lnTo>
                  <a:pt x="0" y="1832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312053" y="-212371"/>
            <a:ext cx="3087481" cy="1601631"/>
          </a:xfrm>
          <a:custGeom>
            <a:avLst/>
            <a:gdLst/>
            <a:ahLst/>
            <a:cxnLst/>
            <a:rect r="r" b="b" t="t" l="l"/>
            <a:pathLst>
              <a:path h="1601631" w="3087481">
                <a:moveTo>
                  <a:pt x="0" y="0"/>
                </a:moveTo>
                <a:lnTo>
                  <a:pt x="3087480" y="0"/>
                </a:lnTo>
                <a:lnTo>
                  <a:pt x="3087480" y="1601630"/>
                </a:lnTo>
                <a:lnTo>
                  <a:pt x="0" y="16016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769628" y="350978"/>
            <a:ext cx="1822879" cy="1038282"/>
          </a:xfrm>
          <a:custGeom>
            <a:avLst/>
            <a:gdLst/>
            <a:ahLst/>
            <a:cxnLst/>
            <a:rect r="r" b="b" t="t" l="l"/>
            <a:pathLst>
              <a:path h="1038282" w="1822879">
                <a:moveTo>
                  <a:pt x="0" y="0"/>
                </a:moveTo>
                <a:lnTo>
                  <a:pt x="1822880" y="0"/>
                </a:lnTo>
                <a:lnTo>
                  <a:pt x="1822880" y="1038281"/>
                </a:lnTo>
                <a:lnTo>
                  <a:pt x="0" y="10382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6542060" y="597969"/>
            <a:ext cx="4554606" cy="767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0472"/>
              </a:lnSpc>
            </a:pPr>
            <a:r>
              <a:rPr lang="ar-EG" sz="50472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ف</a:t>
            </a:r>
          </a:p>
        </p:txBody>
      </p:sp>
    </p:spTree>
  </p:cSld>
  <p:clrMapOvr>
    <a:masterClrMapping/>
  </p:clrMapOvr>
</p:sld>
</file>

<file path=ppt/slides/slide6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327371">
            <a:off x="-342936" y="-73803"/>
            <a:ext cx="21309976" cy="6152121"/>
          </a:xfrm>
          <a:custGeom>
            <a:avLst/>
            <a:gdLst/>
            <a:ahLst/>
            <a:cxnLst/>
            <a:rect r="r" b="b" t="t" l="l"/>
            <a:pathLst>
              <a:path h="6152121" w="21309976">
                <a:moveTo>
                  <a:pt x="21309977" y="0"/>
                </a:moveTo>
                <a:lnTo>
                  <a:pt x="0" y="0"/>
                </a:lnTo>
                <a:lnTo>
                  <a:pt x="0" y="6152120"/>
                </a:lnTo>
                <a:lnTo>
                  <a:pt x="21309977" y="6152120"/>
                </a:lnTo>
                <a:lnTo>
                  <a:pt x="21309977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80325" y="3297113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32601" y="3002257"/>
            <a:ext cx="12510713" cy="6353168"/>
          </a:xfrm>
          <a:custGeom>
            <a:avLst/>
            <a:gdLst/>
            <a:ahLst/>
            <a:cxnLst/>
            <a:rect r="r" b="b" t="t" l="l"/>
            <a:pathLst>
              <a:path h="6353168" w="12510713">
                <a:moveTo>
                  <a:pt x="0" y="0"/>
                </a:moveTo>
                <a:lnTo>
                  <a:pt x="12510712" y="0"/>
                </a:lnTo>
                <a:lnTo>
                  <a:pt x="12510712" y="6353168"/>
                </a:lnTo>
                <a:lnTo>
                  <a:pt x="0" y="63531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13" t="0" r="-613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81514" y="4538089"/>
            <a:ext cx="5020428" cy="4654481"/>
          </a:xfrm>
          <a:custGeom>
            <a:avLst/>
            <a:gdLst/>
            <a:ahLst/>
            <a:cxnLst/>
            <a:rect r="r" b="b" t="t" l="l"/>
            <a:pathLst>
              <a:path h="4654481" w="5020428">
                <a:moveTo>
                  <a:pt x="0" y="0"/>
                </a:moveTo>
                <a:lnTo>
                  <a:pt x="5020428" y="0"/>
                </a:lnTo>
                <a:lnTo>
                  <a:pt x="5020428" y="4654481"/>
                </a:lnTo>
                <a:lnTo>
                  <a:pt x="0" y="46544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477657" y="5997461"/>
            <a:ext cx="2372125" cy="2483900"/>
          </a:xfrm>
          <a:custGeom>
            <a:avLst/>
            <a:gdLst/>
            <a:ahLst/>
            <a:cxnLst/>
            <a:rect r="r" b="b" t="t" l="l"/>
            <a:pathLst>
              <a:path h="2483900" w="2372125">
                <a:moveTo>
                  <a:pt x="0" y="0"/>
                </a:moveTo>
                <a:lnTo>
                  <a:pt x="2372125" y="0"/>
                </a:lnTo>
                <a:lnTo>
                  <a:pt x="2372125" y="2483900"/>
                </a:lnTo>
                <a:lnTo>
                  <a:pt x="0" y="24839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673929" y="-3536480"/>
            <a:ext cx="8160670" cy="6538737"/>
          </a:xfrm>
          <a:custGeom>
            <a:avLst/>
            <a:gdLst/>
            <a:ahLst/>
            <a:cxnLst/>
            <a:rect r="r" b="b" t="t" l="l"/>
            <a:pathLst>
              <a:path h="6538737" w="8160670">
                <a:moveTo>
                  <a:pt x="0" y="0"/>
                </a:moveTo>
                <a:lnTo>
                  <a:pt x="8160670" y="0"/>
                </a:lnTo>
                <a:lnTo>
                  <a:pt x="8160670" y="6538737"/>
                </a:lnTo>
                <a:lnTo>
                  <a:pt x="0" y="65387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099812" y="-2820874"/>
            <a:ext cx="8376376" cy="8299746"/>
          </a:xfrm>
          <a:custGeom>
            <a:avLst/>
            <a:gdLst/>
            <a:ahLst/>
            <a:cxnLst/>
            <a:rect r="r" b="b" t="t" l="l"/>
            <a:pathLst>
              <a:path h="8299746" w="8376376">
                <a:moveTo>
                  <a:pt x="0" y="0"/>
                </a:moveTo>
                <a:lnTo>
                  <a:pt x="8376376" y="0"/>
                </a:lnTo>
                <a:lnTo>
                  <a:pt x="8376376" y="8299745"/>
                </a:lnTo>
                <a:lnTo>
                  <a:pt x="0" y="82997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23663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13102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443313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761059" y="-621979"/>
            <a:ext cx="1601469" cy="1725488"/>
          </a:xfrm>
          <a:custGeom>
            <a:avLst/>
            <a:gdLst/>
            <a:ahLst/>
            <a:cxnLst/>
            <a:rect r="r" b="b" t="t" l="l"/>
            <a:pathLst>
              <a:path h="1725488" w="1601469">
                <a:moveTo>
                  <a:pt x="0" y="0"/>
                </a:moveTo>
                <a:lnTo>
                  <a:pt x="1601469" y="0"/>
                </a:lnTo>
                <a:lnTo>
                  <a:pt x="1601469" y="1725488"/>
                </a:lnTo>
                <a:lnTo>
                  <a:pt x="0" y="17254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737810" y="8945902"/>
            <a:ext cx="3216527" cy="1832080"/>
          </a:xfrm>
          <a:custGeom>
            <a:avLst/>
            <a:gdLst/>
            <a:ahLst/>
            <a:cxnLst/>
            <a:rect r="r" b="b" t="t" l="l"/>
            <a:pathLst>
              <a:path h="1832080" w="3216527">
                <a:moveTo>
                  <a:pt x="0" y="0"/>
                </a:moveTo>
                <a:lnTo>
                  <a:pt x="3216528" y="0"/>
                </a:lnTo>
                <a:lnTo>
                  <a:pt x="3216528" y="1832080"/>
                </a:lnTo>
                <a:lnTo>
                  <a:pt x="0" y="1832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312053" y="-212371"/>
            <a:ext cx="3087481" cy="1601631"/>
          </a:xfrm>
          <a:custGeom>
            <a:avLst/>
            <a:gdLst/>
            <a:ahLst/>
            <a:cxnLst/>
            <a:rect r="r" b="b" t="t" l="l"/>
            <a:pathLst>
              <a:path h="1601631" w="3087481">
                <a:moveTo>
                  <a:pt x="0" y="0"/>
                </a:moveTo>
                <a:lnTo>
                  <a:pt x="3087480" y="0"/>
                </a:lnTo>
                <a:lnTo>
                  <a:pt x="3087480" y="1601630"/>
                </a:lnTo>
                <a:lnTo>
                  <a:pt x="0" y="16016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769628" y="350978"/>
            <a:ext cx="1822879" cy="1038282"/>
          </a:xfrm>
          <a:custGeom>
            <a:avLst/>
            <a:gdLst/>
            <a:ahLst/>
            <a:cxnLst/>
            <a:rect r="r" b="b" t="t" l="l"/>
            <a:pathLst>
              <a:path h="1038282" w="1822879">
                <a:moveTo>
                  <a:pt x="0" y="0"/>
                </a:moveTo>
                <a:lnTo>
                  <a:pt x="1822880" y="0"/>
                </a:lnTo>
                <a:lnTo>
                  <a:pt x="1822880" y="1038281"/>
                </a:lnTo>
                <a:lnTo>
                  <a:pt x="0" y="10382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2195412" y="2286674"/>
            <a:ext cx="13247901" cy="42768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28034"/>
              </a:lnSpc>
            </a:pPr>
            <a:r>
              <a:rPr lang="ar-EG" sz="28034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فـ ـفـ ـف</a:t>
            </a:r>
          </a:p>
        </p:txBody>
      </p:sp>
    </p:spTree>
  </p:cSld>
  <p:clrMapOvr>
    <a:masterClrMapping/>
  </p:clrMapOvr>
</p:sld>
</file>

<file path=ppt/slides/slide6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505452" y="-1598360"/>
            <a:ext cx="4983899" cy="2921811"/>
          </a:xfrm>
          <a:custGeom>
            <a:avLst/>
            <a:gdLst/>
            <a:ahLst/>
            <a:cxnLst/>
            <a:rect r="r" b="b" t="t" l="l"/>
            <a:pathLst>
              <a:path h="2921811" w="4983899">
                <a:moveTo>
                  <a:pt x="0" y="0"/>
                </a:moveTo>
                <a:lnTo>
                  <a:pt x="4983899" y="0"/>
                </a:lnTo>
                <a:lnTo>
                  <a:pt x="4983899" y="2921811"/>
                </a:lnTo>
                <a:lnTo>
                  <a:pt x="0" y="29218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429929" y="743063"/>
            <a:ext cx="26645887" cy="9871866"/>
          </a:xfrm>
          <a:custGeom>
            <a:avLst/>
            <a:gdLst/>
            <a:ahLst/>
            <a:cxnLst/>
            <a:rect r="r" b="b" t="t" l="l"/>
            <a:pathLst>
              <a:path h="9871866" w="26645887">
                <a:moveTo>
                  <a:pt x="0" y="0"/>
                </a:moveTo>
                <a:lnTo>
                  <a:pt x="26645887" y="0"/>
                </a:lnTo>
                <a:lnTo>
                  <a:pt x="26645887" y="9871866"/>
                </a:lnTo>
                <a:lnTo>
                  <a:pt x="0" y="98718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105945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25789" y="2170541"/>
            <a:ext cx="17727124" cy="9002156"/>
          </a:xfrm>
          <a:custGeom>
            <a:avLst/>
            <a:gdLst/>
            <a:ahLst/>
            <a:cxnLst/>
            <a:rect r="r" b="b" t="t" l="l"/>
            <a:pathLst>
              <a:path h="9002156" w="17727124">
                <a:moveTo>
                  <a:pt x="0" y="0"/>
                </a:moveTo>
                <a:lnTo>
                  <a:pt x="17727124" y="0"/>
                </a:lnTo>
                <a:lnTo>
                  <a:pt x="17727124" y="9002156"/>
                </a:lnTo>
                <a:lnTo>
                  <a:pt x="0" y="90021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13" t="0" r="-613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16631" y="8200060"/>
            <a:ext cx="11841151" cy="8229600"/>
          </a:xfrm>
          <a:custGeom>
            <a:avLst/>
            <a:gdLst/>
            <a:ahLst/>
            <a:cxnLst/>
            <a:rect r="r" b="b" t="t" l="l"/>
            <a:pathLst>
              <a:path h="8229600" w="11841151">
                <a:moveTo>
                  <a:pt x="0" y="0"/>
                </a:moveTo>
                <a:lnTo>
                  <a:pt x="11841151" y="0"/>
                </a:lnTo>
                <a:lnTo>
                  <a:pt x="118411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8186783" y="-5152533"/>
            <a:ext cx="12861236" cy="10305065"/>
          </a:xfrm>
          <a:custGeom>
            <a:avLst/>
            <a:gdLst/>
            <a:ahLst/>
            <a:cxnLst/>
            <a:rect r="r" b="b" t="t" l="l"/>
            <a:pathLst>
              <a:path h="10305065" w="12861236">
                <a:moveTo>
                  <a:pt x="0" y="0"/>
                </a:moveTo>
                <a:lnTo>
                  <a:pt x="12861236" y="0"/>
                </a:lnTo>
                <a:lnTo>
                  <a:pt x="12861236" y="10305066"/>
                </a:lnTo>
                <a:lnTo>
                  <a:pt x="0" y="103050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409230" y="6685033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7"/>
                </a:lnTo>
                <a:lnTo>
                  <a:pt x="0" y="2826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676313" y="-278180"/>
            <a:ext cx="4113599" cy="2133929"/>
          </a:xfrm>
          <a:custGeom>
            <a:avLst/>
            <a:gdLst/>
            <a:ahLst/>
            <a:cxnLst/>
            <a:rect r="r" b="b" t="t" l="l"/>
            <a:pathLst>
              <a:path h="2133929" w="4113599">
                <a:moveTo>
                  <a:pt x="0" y="0"/>
                </a:moveTo>
                <a:lnTo>
                  <a:pt x="4113599" y="0"/>
                </a:lnTo>
                <a:lnTo>
                  <a:pt x="4113599" y="2133929"/>
                </a:lnTo>
                <a:lnTo>
                  <a:pt x="0" y="21339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950660" y="472397"/>
            <a:ext cx="2428709" cy="1383352"/>
          </a:xfrm>
          <a:custGeom>
            <a:avLst/>
            <a:gdLst/>
            <a:ahLst/>
            <a:cxnLst/>
            <a:rect r="r" b="b" t="t" l="l"/>
            <a:pathLst>
              <a:path h="1383352" w="2428709">
                <a:moveTo>
                  <a:pt x="0" y="0"/>
                </a:moveTo>
                <a:lnTo>
                  <a:pt x="2428709" y="0"/>
                </a:lnTo>
                <a:lnTo>
                  <a:pt x="2428709" y="1383352"/>
                </a:lnTo>
                <a:lnTo>
                  <a:pt x="0" y="13833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663755" y="5829193"/>
            <a:ext cx="2573809" cy="5252603"/>
          </a:xfrm>
          <a:custGeom>
            <a:avLst/>
            <a:gdLst/>
            <a:ahLst/>
            <a:cxnLst/>
            <a:rect r="r" b="b" t="t" l="l"/>
            <a:pathLst>
              <a:path h="5252603" w="2573809">
                <a:moveTo>
                  <a:pt x="0" y="0"/>
                </a:moveTo>
                <a:lnTo>
                  <a:pt x="2573809" y="0"/>
                </a:lnTo>
                <a:lnTo>
                  <a:pt x="2573809" y="5252603"/>
                </a:lnTo>
                <a:lnTo>
                  <a:pt x="0" y="52526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5718389" y="458645"/>
            <a:ext cx="5877500" cy="1026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79"/>
              </a:lnSpc>
            </a:pPr>
            <a:r>
              <a:rPr lang="en-US" sz="5985">
                <a:solidFill>
                  <a:srgbClr val="3D4F76"/>
                </a:solidFill>
                <a:latin typeface="Lilita One"/>
                <a:ea typeface="Lilita One"/>
                <a:cs typeface="Lilita One"/>
                <a:sym typeface="Lilita One"/>
              </a:rPr>
              <a:t>Spot the letter Faa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649892" y="2288191"/>
            <a:ext cx="10097558" cy="5128210"/>
            <a:chOff x="0" y="0"/>
            <a:chExt cx="2659439" cy="135064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659439" cy="1350640"/>
            </a:xfrm>
            <a:custGeom>
              <a:avLst/>
              <a:gdLst/>
              <a:ahLst/>
              <a:cxnLst/>
              <a:rect r="r" b="b" t="t" l="l"/>
              <a:pathLst>
                <a:path h="1350640" w="2659439">
                  <a:moveTo>
                    <a:pt x="39102" y="0"/>
                  </a:moveTo>
                  <a:lnTo>
                    <a:pt x="2620337" y="0"/>
                  </a:lnTo>
                  <a:cubicBezTo>
                    <a:pt x="2630707" y="0"/>
                    <a:pt x="2640653" y="4120"/>
                    <a:pt x="2647986" y="11453"/>
                  </a:cubicBezTo>
                  <a:cubicBezTo>
                    <a:pt x="2655319" y="18786"/>
                    <a:pt x="2659439" y="28732"/>
                    <a:pt x="2659439" y="39102"/>
                  </a:cubicBezTo>
                  <a:lnTo>
                    <a:pt x="2659439" y="1311537"/>
                  </a:lnTo>
                  <a:cubicBezTo>
                    <a:pt x="2659439" y="1321908"/>
                    <a:pt x="2655319" y="1331854"/>
                    <a:pt x="2647986" y="1339187"/>
                  </a:cubicBezTo>
                  <a:cubicBezTo>
                    <a:pt x="2640653" y="1346520"/>
                    <a:pt x="2630707" y="1350640"/>
                    <a:pt x="2620337" y="1350640"/>
                  </a:cubicBezTo>
                  <a:lnTo>
                    <a:pt x="39102" y="1350640"/>
                  </a:lnTo>
                  <a:cubicBezTo>
                    <a:pt x="28732" y="1350640"/>
                    <a:pt x="18786" y="1346520"/>
                    <a:pt x="11453" y="1339187"/>
                  </a:cubicBezTo>
                  <a:cubicBezTo>
                    <a:pt x="4120" y="1331854"/>
                    <a:pt x="0" y="1321908"/>
                    <a:pt x="0" y="1311537"/>
                  </a:cubicBezTo>
                  <a:lnTo>
                    <a:pt x="0" y="39102"/>
                  </a:lnTo>
                  <a:cubicBezTo>
                    <a:pt x="0" y="28732"/>
                    <a:pt x="4120" y="18786"/>
                    <a:pt x="11453" y="11453"/>
                  </a:cubicBezTo>
                  <a:cubicBezTo>
                    <a:pt x="18786" y="4120"/>
                    <a:pt x="28732" y="0"/>
                    <a:pt x="39102" y="0"/>
                  </a:cubicBezTo>
                  <a:close/>
                </a:path>
              </a:pathLst>
            </a:custGeom>
            <a:solidFill>
              <a:srgbClr val="85D27D">
                <a:alpha val="60000"/>
              </a:srgbClr>
            </a:solidFill>
            <a:ln w="38100" cap="rnd">
              <a:solidFill>
                <a:srgbClr val="FFFFFF">
                  <a:alpha val="60000"/>
                </a:srgbClr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28575"/>
              <a:ext cx="2659439" cy="13220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00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5740671" y="439886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فرس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613320" y="2823813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رهف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038727" y="2823813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دفع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472295" y="2823813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فجر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8531351" y="439886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فأس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038727" y="439886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سفر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12513295" y="4065802"/>
            <a:ext cx="3332640" cy="5192498"/>
          </a:xfrm>
          <a:custGeom>
            <a:avLst/>
            <a:gdLst/>
            <a:ahLst/>
            <a:cxnLst/>
            <a:rect r="r" b="b" t="t" l="l"/>
            <a:pathLst>
              <a:path h="5192498" w="3332640">
                <a:moveTo>
                  <a:pt x="0" y="0"/>
                </a:moveTo>
                <a:lnTo>
                  <a:pt x="3332640" y="0"/>
                </a:lnTo>
                <a:lnTo>
                  <a:pt x="3332640" y="5192498"/>
                </a:lnTo>
                <a:lnTo>
                  <a:pt x="0" y="5192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327371">
            <a:off x="-342936" y="-73803"/>
            <a:ext cx="21309976" cy="6152121"/>
          </a:xfrm>
          <a:custGeom>
            <a:avLst/>
            <a:gdLst/>
            <a:ahLst/>
            <a:cxnLst/>
            <a:rect r="r" b="b" t="t" l="l"/>
            <a:pathLst>
              <a:path h="6152121" w="21309976">
                <a:moveTo>
                  <a:pt x="21309977" y="0"/>
                </a:moveTo>
                <a:lnTo>
                  <a:pt x="0" y="0"/>
                </a:lnTo>
                <a:lnTo>
                  <a:pt x="0" y="6152120"/>
                </a:lnTo>
                <a:lnTo>
                  <a:pt x="21309977" y="6152120"/>
                </a:lnTo>
                <a:lnTo>
                  <a:pt x="21309977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80325" y="3297113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32601" y="3002257"/>
            <a:ext cx="12510713" cy="6353168"/>
          </a:xfrm>
          <a:custGeom>
            <a:avLst/>
            <a:gdLst/>
            <a:ahLst/>
            <a:cxnLst/>
            <a:rect r="r" b="b" t="t" l="l"/>
            <a:pathLst>
              <a:path h="6353168" w="12510713">
                <a:moveTo>
                  <a:pt x="0" y="0"/>
                </a:moveTo>
                <a:lnTo>
                  <a:pt x="12510712" y="0"/>
                </a:lnTo>
                <a:lnTo>
                  <a:pt x="12510712" y="6353168"/>
                </a:lnTo>
                <a:lnTo>
                  <a:pt x="0" y="63531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13" t="0" r="-613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81514" y="4538089"/>
            <a:ext cx="5020428" cy="4654481"/>
          </a:xfrm>
          <a:custGeom>
            <a:avLst/>
            <a:gdLst/>
            <a:ahLst/>
            <a:cxnLst/>
            <a:rect r="r" b="b" t="t" l="l"/>
            <a:pathLst>
              <a:path h="4654481" w="5020428">
                <a:moveTo>
                  <a:pt x="0" y="0"/>
                </a:moveTo>
                <a:lnTo>
                  <a:pt x="5020428" y="0"/>
                </a:lnTo>
                <a:lnTo>
                  <a:pt x="5020428" y="4654481"/>
                </a:lnTo>
                <a:lnTo>
                  <a:pt x="0" y="46544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477657" y="5997461"/>
            <a:ext cx="2372125" cy="2483900"/>
          </a:xfrm>
          <a:custGeom>
            <a:avLst/>
            <a:gdLst/>
            <a:ahLst/>
            <a:cxnLst/>
            <a:rect r="r" b="b" t="t" l="l"/>
            <a:pathLst>
              <a:path h="2483900" w="2372125">
                <a:moveTo>
                  <a:pt x="0" y="0"/>
                </a:moveTo>
                <a:lnTo>
                  <a:pt x="2372125" y="0"/>
                </a:lnTo>
                <a:lnTo>
                  <a:pt x="2372125" y="2483900"/>
                </a:lnTo>
                <a:lnTo>
                  <a:pt x="0" y="24839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673929" y="-3536480"/>
            <a:ext cx="8160670" cy="6538737"/>
          </a:xfrm>
          <a:custGeom>
            <a:avLst/>
            <a:gdLst/>
            <a:ahLst/>
            <a:cxnLst/>
            <a:rect r="r" b="b" t="t" l="l"/>
            <a:pathLst>
              <a:path h="6538737" w="8160670">
                <a:moveTo>
                  <a:pt x="0" y="0"/>
                </a:moveTo>
                <a:lnTo>
                  <a:pt x="8160670" y="0"/>
                </a:lnTo>
                <a:lnTo>
                  <a:pt x="8160670" y="6538737"/>
                </a:lnTo>
                <a:lnTo>
                  <a:pt x="0" y="65387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099812" y="-2820874"/>
            <a:ext cx="8376376" cy="8299746"/>
          </a:xfrm>
          <a:custGeom>
            <a:avLst/>
            <a:gdLst/>
            <a:ahLst/>
            <a:cxnLst/>
            <a:rect r="r" b="b" t="t" l="l"/>
            <a:pathLst>
              <a:path h="8299746" w="8376376">
                <a:moveTo>
                  <a:pt x="0" y="0"/>
                </a:moveTo>
                <a:lnTo>
                  <a:pt x="8376376" y="0"/>
                </a:lnTo>
                <a:lnTo>
                  <a:pt x="8376376" y="8299745"/>
                </a:lnTo>
                <a:lnTo>
                  <a:pt x="0" y="82997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23663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13102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443313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761059" y="-621979"/>
            <a:ext cx="1601469" cy="1725488"/>
          </a:xfrm>
          <a:custGeom>
            <a:avLst/>
            <a:gdLst/>
            <a:ahLst/>
            <a:cxnLst/>
            <a:rect r="r" b="b" t="t" l="l"/>
            <a:pathLst>
              <a:path h="1725488" w="1601469">
                <a:moveTo>
                  <a:pt x="0" y="0"/>
                </a:moveTo>
                <a:lnTo>
                  <a:pt x="1601469" y="0"/>
                </a:lnTo>
                <a:lnTo>
                  <a:pt x="1601469" y="1725488"/>
                </a:lnTo>
                <a:lnTo>
                  <a:pt x="0" y="17254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737810" y="8945902"/>
            <a:ext cx="3216527" cy="1832080"/>
          </a:xfrm>
          <a:custGeom>
            <a:avLst/>
            <a:gdLst/>
            <a:ahLst/>
            <a:cxnLst/>
            <a:rect r="r" b="b" t="t" l="l"/>
            <a:pathLst>
              <a:path h="1832080" w="3216527">
                <a:moveTo>
                  <a:pt x="0" y="0"/>
                </a:moveTo>
                <a:lnTo>
                  <a:pt x="3216528" y="0"/>
                </a:lnTo>
                <a:lnTo>
                  <a:pt x="3216528" y="1832080"/>
                </a:lnTo>
                <a:lnTo>
                  <a:pt x="0" y="1832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312053" y="-212371"/>
            <a:ext cx="3087481" cy="1601631"/>
          </a:xfrm>
          <a:custGeom>
            <a:avLst/>
            <a:gdLst/>
            <a:ahLst/>
            <a:cxnLst/>
            <a:rect r="r" b="b" t="t" l="l"/>
            <a:pathLst>
              <a:path h="1601631" w="3087481">
                <a:moveTo>
                  <a:pt x="0" y="0"/>
                </a:moveTo>
                <a:lnTo>
                  <a:pt x="3087480" y="0"/>
                </a:lnTo>
                <a:lnTo>
                  <a:pt x="3087480" y="1601630"/>
                </a:lnTo>
                <a:lnTo>
                  <a:pt x="0" y="16016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769628" y="350978"/>
            <a:ext cx="1822879" cy="1038282"/>
          </a:xfrm>
          <a:custGeom>
            <a:avLst/>
            <a:gdLst/>
            <a:ahLst/>
            <a:cxnLst/>
            <a:rect r="r" b="b" t="t" l="l"/>
            <a:pathLst>
              <a:path h="1038282" w="1822879">
                <a:moveTo>
                  <a:pt x="0" y="0"/>
                </a:moveTo>
                <a:lnTo>
                  <a:pt x="1822880" y="0"/>
                </a:lnTo>
                <a:lnTo>
                  <a:pt x="1822880" y="1038281"/>
                </a:lnTo>
                <a:lnTo>
                  <a:pt x="0" y="10382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6910654" y="597969"/>
            <a:ext cx="4554606" cy="767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0472"/>
              </a:lnSpc>
            </a:pPr>
            <a:r>
              <a:rPr lang="ar-EG" sz="50472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ق</a:t>
            </a:r>
          </a:p>
        </p:txBody>
      </p:sp>
    </p:spTree>
  </p:cSld>
  <p:clrMapOvr>
    <a:masterClrMapping/>
  </p:clrMapOvr>
</p:sld>
</file>

<file path=ppt/slides/slide6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327371">
            <a:off x="-342936" y="-73803"/>
            <a:ext cx="21309976" cy="6152121"/>
          </a:xfrm>
          <a:custGeom>
            <a:avLst/>
            <a:gdLst/>
            <a:ahLst/>
            <a:cxnLst/>
            <a:rect r="r" b="b" t="t" l="l"/>
            <a:pathLst>
              <a:path h="6152121" w="21309976">
                <a:moveTo>
                  <a:pt x="21309977" y="0"/>
                </a:moveTo>
                <a:lnTo>
                  <a:pt x="0" y="0"/>
                </a:lnTo>
                <a:lnTo>
                  <a:pt x="0" y="6152120"/>
                </a:lnTo>
                <a:lnTo>
                  <a:pt x="21309977" y="6152120"/>
                </a:lnTo>
                <a:lnTo>
                  <a:pt x="21309977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80325" y="3297113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32601" y="3002257"/>
            <a:ext cx="12510713" cy="6353168"/>
          </a:xfrm>
          <a:custGeom>
            <a:avLst/>
            <a:gdLst/>
            <a:ahLst/>
            <a:cxnLst/>
            <a:rect r="r" b="b" t="t" l="l"/>
            <a:pathLst>
              <a:path h="6353168" w="12510713">
                <a:moveTo>
                  <a:pt x="0" y="0"/>
                </a:moveTo>
                <a:lnTo>
                  <a:pt x="12510712" y="0"/>
                </a:lnTo>
                <a:lnTo>
                  <a:pt x="12510712" y="6353168"/>
                </a:lnTo>
                <a:lnTo>
                  <a:pt x="0" y="63531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13" t="0" r="-613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81514" y="4538089"/>
            <a:ext cx="5020428" cy="4654481"/>
          </a:xfrm>
          <a:custGeom>
            <a:avLst/>
            <a:gdLst/>
            <a:ahLst/>
            <a:cxnLst/>
            <a:rect r="r" b="b" t="t" l="l"/>
            <a:pathLst>
              <a:path h="4654481" w="5020428">
                <a:moveTo>
                  <a:pt x="0" y="0"/>
                </a:moveTo>
                <a:lnTo>
                  <a:pt x="5020428" y="0"/>
                </a:lnTo>
                <a:lnTo>
                  <a:pt x="5020428" y="4654481"/>
                </a:lnTo>
                <a:lnTo>
                  <a:pt x="0" y="46544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477657" y="5997461"/>
            <a:ext cx="2372125" cy="2483900"/>
          </a:xfrm>
          <a:custGeom>
            <a:avLst/>
            <a:gdLst/>
            <a:ahLst/>
            <a:cxnLst/>
            <a:rect r="r" b="b" t="t" l="l"/>
            <a:pathLst>
              <a:path h="2483900" w="2372125">
                <a:moveTo>
                  <a:pt x="0" y="0"/>
                </a:moveTo>
                <a:lnTo>
                  <a:pt x="2372125" y="0"/>
                </a:lnTo>
                <a:lnTo>
                  <a:pt x="2372125" y="2483900"/>
                </a:lnTo>
                <a:lnTo>
                  <a:pt x="0" y="24839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673929" y="-3536480"/>
            <a:ext cx="8160670" cy="6538737"/>
          </a:xfrm>
          <a:custGeom>
            <a:avLst/>
            <a:gdLst/>
            <a:ahLst/>
            <a:cxnLst/>
            <a:rect r="r" b="b" t="t" l="l"/>
            <a:pathLst>
              <a:path h="6538737" w="8160670">
                <a:moveTo>
                  <a:pt x="0" y="0"/>
                </a:moveTo>
                <a:lnTo>
                  <a:pt x="8160670" y="0"/>
                </a:lnTo>
                <a:lnTo>
                  <a:pt x="8160670" y="6538737"/>
                </a:lnTo>
                <a:lnTo>
                  <a:pt x="0" y="65387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099812" y="-2820874"/>
            <a:ext cx="8376376" cy="8299746"/>
          </a:xfrm>
          <a:custGeom>
            <a:avLst/>
            <a:gdLst/>
            <a:ahLst/>
            <a:cxnLst/>
            <a:rect r="r" b="b" t="t" l="l"/>
            <a:pathLst>
              <a:path h="8299746" w="8376376">
                <a:moveTo>
                  <a:pt x="0" y="0"/>
                </a:moveTo>
                <a:lnTo>
                  <a:pt x="8376376" y="0"/>
                </a:lnTo>
                <a:lnTo>
                  <a:pt x="8376376" y="8299745"/>
                </a:lnTo>
                <a:lnTo>
                  <a:pt x="0" y="82997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23663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13102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443313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761059" y="-621979"/>
            <a:ext cx="1601469" cy="1725488"/>
          </a:xfrm>
          <a:custGeom>
            <a:avLst/>
            <a:gdLst/>
            <a:ahLst/>
            <a:cxnLst/>
            <a:rect r="r" b="b" t="t" l="l"/>
            <a:pathLst>
              <a:path h="1725488" w="1601469">
                <a:moveTo>
                  <a:pt x="0" y="0"/>
                </a:moveTo>
                <a:lnTo>
                  <a:pt x="1601469" y="0"/>
                </a:lnTo>
                <a:lnTo>
                  <a:pt x="1601469" y="1725488"/>
                </a:lnTo>
                <a:lnTo>
                  <a:pt x="0" y="17254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737810" y="8945902"/>
            <a:ext cx="3216527" cy="1832080"/>
          </a:xfrm>
          <a:custGeom>
            <a:avLst/>
            <a:gdLst/>
            <a:ahLst/>
            <a:cxnLst/>
            <a:rect r="r" b="b" t="t" l="l"/>
            <a:pathLst>
              <a:path h="1832080" w="3216527">
                <a:moveTo>
                  <a:pt x="0" y="0"/>
                </a:moveTo>
                <a:lnTo>
                  <a:pt x="3216528" y="0"/>
                </a:lnTo>
                <a:lnTo>
                  <a:pt x="3216528" y="1832080"/>
                </a:lnTo>
                <a:lnTo>
                  <a:pt x="0" y="1832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312053" y="-212371"/>
            <a:ext cx="3087481" cy="1601631"/>
          </a:xfrm>
          <a:custGeom>
            <a:avLst/>
            <a:gdLst/>
            <a:ahLst/>
            <a:cxnLst/>
            <a:rect r="r" b="b" t="t" l="l"/>
            <a:pathLst>
              <a:path h="1601631" w="3087481">
                <a:moveTo>
                  <a:pt x="0" y="0"/>
                </a:moveTo>
                <a:lnTo>
                  <a:pt x="3087480" y="0"/>
                </a:lnTo>
                <a:lnTo>
                  <a:pt x="3087480" y="1601630"/>
                </a:lnTo>
                <a:lnTo>
                  <a:pt x="0" y="16016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769628" y="350978"/>
            <a:ext cx="1822879" cy="1038282"/>
          </a:xfrm>
          <a:custGeom>
            <a:avLst/>
            <a:gdLst/>
            <a:ahLst/>
            <a:cxnLst/>
            <a:rect r="r" b="b" t="t" l="l"/>
            <a:pathLst>
              <a:path h="1038282" w="1822879">
                <a:moveTo>
                  <a:pt x="0" y="0"/>
                </a:moveTo>
                <a:lnTo>
                  <a:pt x="1822880" y="0"/>
                </a:lnTo>
                <a:lnTo>
                  <a:pt x="1822880" y="1038281"/>
                </a:lnTo>
                <a:lnTo>
                  <a:pt x="0" y="10382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465303" y="3002257"/>
            <a:ext cx="12012354" cy="3382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22219"/>
              </a:lnSpc>
            </a:pPr>
            <a:r>
              <a:rPr lang="ar-EG" sz="22219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قـ ـقـ ـق</a:t>
            </a:r>
          </a:p>
        </p:txBody>
      </p:sp>
    </p:spTree>
  </p:cSld>
  <p:clrMapOvr>
    <a:masterClrMapping/>
  </p:clrMapOvr>
</p:sld>
</file>

<file path=ppt/slides/slide6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142866">
            <a:off x="-2153489" y="-1505757"/>
            <a:ext cx="21309976" cy="6152121"/>
          </a:xfrm>
          <a:custGeom>
            <a:avLst/>
            <a:gdLst/>
            <a:ahLst/>
            <a:cxnLst/>
            <a:rect r="r" b="b" t="t" l="l"/>
            <a:pathLst>
              <a:path h="6152121" w="21309976">
                <a:moveTo>
                  <a:pt x="21309977" y="0"/>
                </a:moveTo>
                <a:lnTo>
                  <a:pt x="0" y="0"/>
                </a:lnTo>
                <a:lnTo>
                  <a:pt x="0" y="6152121"/>
                </a:lnTo>
                <a:lnTo>
                  <a:pt x="21309977" y="6152121"/>
                </a:lnTo>
                <a:lnTo>
                  <a:pt x="21309977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597231" y="1104735"/>
            <a:ext cx="5512841" cy="2859786"/>
          </a:xfrm>
          <a:custGeom>
            <a:avLst/>
            <a:gdLst/>
            <a:ahLst/>
            <a:cxnLst/>
            <a:rect r="r" b="b" t="t" l="l"/>
            <a:pathLst>
              <a:path h="2859786" w="5512841">
                <a:moveTo>
                  <a:pt x="0" y="0"/>
                </a:moveTo>
                <a:lnTo>
                  <a:pt x="5512842" y="0"/>
                </a:lnTo>
                <a:lnTo>
                  <a:pt x="5512842" y="2859786"/>
                </a:lnTo>
                <a:lnTo>
                  <a:pt x="0" y="285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-1463764" y="-559201"/>
            <a:ext cx="8030929" cy="4036099"/>
          </a:xfrm>
          <a:custGeom>
            <a:avLst/>
            <a:gdLst/>
            <a:ahLst/>
            <a:cxnLst/>
            <a:rect r="r" b="b" t="t" l="l"/>
            <a:pathLst>
              <a:path h="4036099" w="8030929">
                <a:moveTo>
                  <a:pt x="8030929" y="0"/>
                </a:moveTo>
                <a:lnTo>
                  <a:pt x="0" y="0"/>
                </a:lnTo>
                <a:lnTo>
                  <a:pt x="0" y="4036098"/>
                </a:lnTo>
                <a:lnTo>
                  <a:pt x="8030929" y="4036098"/>
                </a:lnTo>
                <a:lnTo>
                  <a:pt x="8030929" y="0"/>
                </a:lnTo>
                <a:close/>
              </a:path>
            </a:pathLst>
          </a:custGeom>
          <a:blipFill>
            <a:blip r:embed="rId4"/>
            <a:stretch>
              <a:fillRect l="0" t="-1609" r="0" b="-1609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6109719" y="2224503"/>
            <a:ext cx="3665236" cy="1901341"/>
          </a:xfrm>
          <a:custGeom>
            <a:avLst/>
            <a:gdLst/>
            <a:ahLst/>
            <a:cxnLst/>
            <a:rect r="r" b="b" t="t" l="l"/>
            <a:pathLst>
              <a:path h="1901341" w="3665236">
                <a:moveTo>
                  <a:pt x="3665236" y="0"/>
                </a:moveTo>
                <a:lnTo>
                  <a:pt x="0" y="0"/>
                </a:lnTo>
                <a:lnTo>
                  <a:pt x="0" y="1901341"/>
                </a:lnTo>
                <a:lnTo>
                  <a:pt x="3665236" y="1901341"/>
                </a:lnTo>
                <a:lnTo>
                  <a:pt x="3665236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3141025" y="3400815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50" y="0"/>
                </a:lnTo>
                <a:lnTo>
                  <a:pt x="24570050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313926" y="3850651"/>
            <a:ext cx="12375147" cy="6284325"/>
          </a:xfrm>
          <a:custGeom>
            <a:avLst/>
            <a:gdLst/>
            <a:ahLst/>
            <a:cxnLst/>
            <a:rect r="r" b="b" t="t" l="l"/>
            <a:pathLst>
              <a:path h="6284325" w="12375147">
                <a:moveTo>
                  <a:pt x="0" y="0"/>
                </a:moveTo>
                <a:lnTo>
                  <a:pt x="12375147" y="0"/>
                </a:lnTo>
                <a:lnTo>
                  <a:pt x="12375147" y="6284325"/>
                </a:lnTo>
                <a:lnTo>
                  <a:pt x="0" y="62843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13" t="0" r="-613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733024" y="3850651"/>
            <a:ext cx="11841151" cy="8229600"/>
          </a:xfrm>
          <a:custGeom>
            <a:avLst/>
            <a:gdLst/>
            <a:ahLst/>
            <a:cxnLst/>
            <a:rect r="r" b="b" t="t" l="l"/>
            <a:pathLst>
              <a:path h="8229600" w="11841151">
                <a:moveTo>
                  <a:pt x="0" y="0"/>
                </a:moveTo>
                <a:lnTo>
                  <a:pt x="11841151" y="0"/>
                </a:lnTo>
                <a:lnTo>
                  <a:pt x="118411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330915" y="-818956"/>
            <a:ext cx="7444591" cy="8229600"/>
          </a:xfrm>
          <a:custGeom>
            <a:avLst/>
            <a:gdLst/>
            <a:ahLst/>
            <a:cxnLst/>
            <a:rect r="r" b="b" t="t" l="l"/>
            <a:pathLst>
              <a:path h="8229600" w="7444591">
                <a:moveTo>
                  <a:pt x="0" y="0"/>
                </a:moveTo>
                <a:lnTo>
                  <a:pt x="7444591" y="0"/>
                </a:lnTo>
                <a:lnTo>
                  <a:pt x="74445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13370939" y="1766294"/>
            <a:ext cx="4044204" cy="6754411"/>
          </a:xfrm>
          <a:custGeom>
            <a:avLst/>
            <a:gdLst/>
            <a:ahLst/>
            <a:cxnLst/>
            <a:rect r="r" b="b" t="t" l="l"/>
            <a:pathLst>
              <a:path h="6754411" w="4044204">
                <a:moveTo>
                  <a:pt x="4044204" y="0"/>
                </a:moveTo>
                <a:lnTo>
                  <a:pt x="0" y="0"/>
                </a:lnTo>
                <a:lnTo>
                  <a:pt x="0" y="6754412"/>
                </a:lnTo>
                <a:lnTo>
                  <a:pt x="4044204" y="6754412"/>
                </a:lnTo>
                <a:lnTo>
                  <a:pt x="4044204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885986" y="6525891"/>
            <a:ext cx="2402014" cy="4114800"/>
          </a:xfrm>
          <a:custGeom>
            <a:avLst/>
            <a:gdLst/>
            <a:ahLst/>
            <a:cxnLst/>
            <a:rect r="r" b="b" t="t" l="l"/>
            <a:pathLst>
              <a:path h="4114800" w="2402014">
                <a:moveTo>
                  <a:pt x="0" y="0"/>
                </a:moveTo>
                <a:lnTo>
                  <a:pt x="2402014" y="0"/>
                </a:lnTo>
                <a:lnTo>
                  <a:pt x="24020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342151" y="8106058"/>
            <a:ext cx="1296609" cy="889534"/>
          </a:xfrm>
          <a:custGeom>
            <a:avLst/>
            <a:gdLst/>
            <a:ahLst/>
            <a:cxnLst/>
            <a:rect r="r" b="b" t="t" l="l"/>
            <a:pathLst>
              <a:path h="889534" w="1296609">
                <a:moveTo>
                  <a:pt x="0" y="0"/>
                </a:moveTo>
                <a:lnTo>
                  <a:pt x="1296609" y="0"/>
                </a:lnTo>
                <a:lnTo>
                  <a:pt x="1296609" y="889533"/>
                </a:lnTo>
                <a:lnTo>
                  <a:pt x="0" y="8895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219204" y="6196395"/>
            <a:ext cx="1296609" cy="889534"/>
          </a:xfrm>
          <a:custGeom>
            <a:avLst/>
            <a:gdLst/>
            <a:ahLst/>
            <a:cxnLst/>
            <a:rect r="r" b="b" t="t" l="l"/>
            <a:pathLst>
              <a:path h="889534" w="1296609">
                <a:moveTo>
                  <a:pt x="0" y="0"/>
                </a:moveTo>
                <a:lnTo>
                  <a:pt x="1296609" y="0"/>
                </a:lnTo>
                <a:lnTo>
                  <a:pt x="1296609" y="889534"/>
                </a:lnTo>
                <a:lnTo>
                  <a:pt x="0" y="889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4777468" y="4381205"/>
            <a:ext cx="1296609" cy="889534"/>
          </a:xfrm>
          <a:custGeom>
            <a:avLst/>
            <a:gdLst/>
            <a:ahLst/>
            <a:cxnLst/>
            <a:rect r="r" b="b" t="t" l="l"/>
            <a:pathLst>
              <a:path h="889534" w="1296609">
                <a:moveTo>
                  <a:pt x="0" y="0"/>
                </a:moveTo>
                <a:lnTo>
                  <a:pt x="1296609" y="0"/>
                </a:lnTo>
                <a:lnTo>
                  <a:pt x="1296609" y="889534"/>
                </a:lnTo>
                <a:lnTo>
                  <a:pt x="0" y="889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-2272087" y="6254435"/>
            <a:ext cx="4713966" cy="4241628"/>
          </a:xfrm>
          <a:custGeom>
            <a:avLst/>
            <a:gdLst/>
            <a:ahLst/>
            <a:cxnLst/>
            <a:rect r="r" b="b" t="t" l="l"/>
            <a:pathLst>
              <a:path h="4241628" w="4713966">
                <a:moveTo>
                  <a:pt x="0" y="0"/>
                </a:moveTo>
                <a:lnTo>
                  <a:pt x="4713965" y="0"/>
                </a:lnTo>
                <a:lnTo>
                  <a:pt x="4713965" y="4241627"/>
                </a:lnTo>
                <a:lnTo>
                  <a:pt x="0" y="42416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-12475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010315" y="7162419"/>
            <a:ext cx="1331837" cy="3689456"/>
          </a:xfrm>
          <a:custGeom>
            <a:avLst/>
            <a:gdLst/>
            <a:ahLst/>
            <a:cxnLst/>
            <a:rect r="r" b="b" t="t" l="l"/>
            <a:pathLst>
              <a:path h="3689456" w="1331837">
                <a:moveTo>
                  <a:pt x="0" y="0"/>
                </a:moveTo>
                <a:lnTo>
                  <a:pt x="1331836" y="0"/>
                </a:lnTo>
                <a:lnTo>
                  <a:pt x="1331836" y="3689456"/>
                </a:lnTo>
                <a:lnTo>
                  <a:pt x="0" y="36894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5473643" y="458645"/>
            <a:ext cx="6366993" cy="1026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79"/>
              </a:lnSpc>
            </a:pPr>
            <a:r>
              <a:rPr lang="en-US" sz="5985">
                <a:solidFill>
                  <a:srgbClr val="3D4F76"/>
                </a:solidFill>
                <a:latin typeface="Lilita One"/>
                <a:ea typeface="Lilita One"/>
                <a:cs typeface="Lilita One"/>
                <a:sym typeface="Lilita One"/>
              </a:rPr>
              <a:t>Spot the letter Qaaf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1649892" y="2288191"/>
            <a:ext cx="10097558" cy="5128210"/>
            <a:chOff x="0" y="0"/>
            <a:chExt cx="2659439" cy="135064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659439" cy="1350640"/>
            </a:xfrm>
            <a:custGeom>
              <a:avLst/>
              <a:gdLst/>
              <a:ahLst/>
              <a:cxnLst/>
              <a:rect r="r" b="b" t="t" l="l"/>
              <a:pathLst>
                <a:path h="1350640" w="2659439">
                  <a:moveTo>
                    <a:pt x="39102" y="0"/>
                  </a:moveTo>
                  <a:lnTo>
                    <a:pt x="2620337" y="0"/>
                  </a:lnTo>
                  <a:cubicBezTo>
                    <a:pt x="2630707" y="0"/>
                    <a:pt x="2640653" y="4120"/>
                    <a:pt x="2647986" y="11453"/>
                  </a:cubicBezTo>
                  <a:cubicBezTo>
                    <a:pt x="2655319" y="18786"/>
                    <a:pt x="2659439" y="28732"/>
                    <a:pt x="2659439" y="39102"/>
                  </a:cubicBezTo>
                  <a:lnTo>
                    <a:pt x="2659439" y="1311537"/>
                  </a:lnTo>
                  <a:cubicBezTo>
                    <a:pt x="2659439" y="1321908"/>
                    <a:pt x="2655319" y="1331854"/>
                    <a:pt x="2647986" y="1339187"/>
                  </a:cubicBezTo>
                  <a:cubicBezTo>
                    <a:pt x="2640653" y="1346520"/>
                    <a:pt x="2630707" y="1350640"/>
                    <a:pt x="2620337" y="1350640"/>
                  </a:cubicBezTo>
                  <a:lnTo>
                    <a:pt x="39102" y="1350640"/>
                  </a:lnTo>
                  <a:cubicBezTo>
                    <a:pt x="28732" y="1350640"/>
                    <a:pt x="18786" y="1346520"/>
                    <a:pt x="11453" y="1339187"/>
                  </a:cubicBezTo>
                  <a:cubicBezTo>
                    <a:pt x="4120" y="1331854"/>
                    <a:pt x="0" y="1321908"/>
                    <a:pt x="0" y="1311537"/>
                  </a:cubicBezTo>
                  <a:lnTo>
                    <a:pt x="0" y="39102"/>
                  </a:lnTo>
                  <a:cubicBezTo>
                    <a:pt x="0" y="28732"/>
                    <a:pt x="4120" y="18786"/>
                    <a:pt x="11453" y="11453"/>
                  </a:cubicBezTo>
                  <a:cubicBezTo>
                    <a:pt x="18786" y="4120"/>
                    <a:pt x="28732" y="0"/>
                    <a:pt x="39102" y="0"/>
                  </a:cubicBezTo>
                  <a:close/>
                </a:path>
              </a:pathLst>
            </a:custGeom>
            <a:solidFill>
              <a:srgbClr val="85D27D">
                <a:alpha val="60000"/>
              </a:srgbClr>
            </a:solidFill>
            <a:ln w="38100" cap="rnd">
              <a:solidFill>
                <a:srgbClr val="FFFFFF">
                  <a:alpha val="60000"/>
                </a:srgbClr>
              </a:solidFill>
              <a:prstDash val="solid"/>
              <a:round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0" y="28575"/>
              <a:ext cx="2659439" cy="13220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00"/>
                </a:lnSpc>
              </a:pP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8657139" y="2842408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قمر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074077" y="2842408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قصر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3129377" y="294738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باق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764508" y="4817304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فقر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6005218" y="4817304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غدق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3245929" y="4817304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شفق</a:t>
            </a:r>
          </a:p>
        </p:txBody>
      </p:sp>
    </p:spTree>
  </p:cSld>
  <p:clrMapOvr>
    <a:masterClrMapping/>
  </p:clrMapOvr>
</p:sld>
</file>

<file path=ppt/slides/slide6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918748" y="2100183"/>
            <a:ext cx="4677750" cy="2865122"/>
          </a:xfrm>
          <a:custGeom>
            <a:avLst/>
            <a:gdLst/>
            <a:ahLst/>
            <a:cxnLst/>
            <a:rect r="r" b="b" t="t" l="l"/>
            <a:pathLst>
              <a:path h="2865122" w="4677750">
                <a:moveTo>
                  <a:pt x="0" y="0"/>
                </a:moveTo>
                <a:lnTo>
                  <a:pt x="4677750" y="0"/>
                </a:lnTo>
                <a:lnTo>
                  <a:pt x="4677750" y="2865122"/>
                </a:lnTo>
                <a:lnTo>
                  <a:pt x="0" y="28651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55407" y="5711653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6048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324699" y="297443"/>
            <a:ext cx="5518638" cy="3235302"/>
          </a:xfrm>
          <a:custGeom>
            <a:avLst/>
            <a:gdLst/>
            <a:ahLst/>
            <a:cxnLst/>
            <a:rect r="r" b="b" t="t" l="l"/>
            <a:pathLst>
              <a:path h="3235302" w="5518638">
                <a:moveTo>
                  <a:pt x="0" y="0"/>
                </a:moveTo>
                <a:lnTo>
                  <a:pt x="5518638" y="0"/>
                </a:lnTo>
                <a:lnTo>
                  <a:pt x="5518638" y="3235301"/>
                </a:lnTo>
                <a:lnTo>
                  <a:pt x="0" y="32353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487120" y="-343395"/>
            <a:ext cx="10270952" cy="8229600"/>
          </a:xfrm>
          <a:custGeom>
            <a:avLst/>
            <a:gdLst/>
            <a:ahLst/>
            <a:cxnLst/>
            <a:rect r="r" b="b" t="t" l="l"/>
            <a:pathLst>
              <a:path h="8229600" w="10270952">
                <a:moveTo>
                  <a:pt x="0" y="0"/>
                </a:moveTo>
                <a:lnTo>
                  <a:pt x="10270952" y="0"/>
                </a:lnTo>
                <a:lnTo>
                  <a:pt x="102709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866924" y="5424427"/>
            <a:ext cx="3632565" cy="2303269"/>
          </a:xfrm>
          <a:custGeom>
            <a:avLst/>
            <a:gdLst/>
            <a:ahLst/>
            <a:cxnLst/>
            <a:rect r="r" b="b" t="t" l="l"/>
            <a:pathLst>
              <a:path h="2303269" w="3632565">
                <a:moveTo>
                  <a:pt x="0" y="0"/>
                </a:moveTo>
                <a:lnTo>
                  <a:pt x="3632566" y="0"/>
                </a:lnTo>
                <a:lnTo>
                  <a:pt x="3632566" y="2303268"/>
                </a:lnTo>
                <a:lnTo>
                  <a:pt x="0" y="23032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028700" y="719337"/>
            <a:ext cx="4991028" cy="3275362"/>
          </a:xfrm>
          <a:custGeom>
            <a:avLst/>
            <a:gdLst/>
            <a:ahLst/>
            <a:cxnLst/>
            <a:rect r="r" b="b" t="t" l="l"/>
            <a:pathLst>
              <a:path h="3275362" w="4991028">
                <a:moveTo>
                  <a:pt x="4991028" y="0"/>
                </a:moveTo>
                <a:lnTo>
                  <a:pt x="0" y="0"/>
                </a:lnTo>
                <a:lnTo>
                  <a:pt x="0" y="3275362"/>
                </a:lnTo>
                <a:lnTo>
                  <a:pt x="4991028" y="3275362"/>
                </a:lnTo>
                <a:lnTo>
                  <a:pt x="4991028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2128229" y="6933702"/>
            <a:ext cx="20416229" cy="12224217"/>
          </a:xfrm>
          <a:custGeom>
            <a:avLst/>
            <a:gdLst/>
            <a:ahLst/>
            <a:cxnLst/>
            <a:rect r="r" b="b" t="t" l="l"/>
            <a:pathLst>
              <a:path h="12224217" w="20416229">
                <a:moveTo>
                  <a:pt x="0" y="0"/>
                </a:moveTo>
                <a:lnTo>
                  <a:pt x="20416229" y="0"/>
                </a:lnTo>
                <a:lnTo>
                  <a:pt x="20416229" y="12224217"/>
                </a:lnTo>
                <a:lnTo>
                  <a:pt x="0" y="122242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1155988" y="4304062"/>
            <a:ext cx="5598640" cy="7164285"/>
          </a:xfrm>
          <a:custGeom>
            <a:avLst/>
            <a:gdLst/>
            <a:ahLst/>
            <a:cxnLst/>
            <a:rect r="r" b="b" t="t" l="l"/>
            <a:pathLst>
              <a:path h="7164285" w="5598640">
                <a:moveTo>
                  <a:pt x="0" y="0"/>
                </a:moveTo>
                <a:lnTo>
                  <a:pt x="5598640" y="0"/>
                </a:lnTo>
                <a:lnTo>
                  <a:pt x="5598640" y="7164286"/>
                </a:lnTo>
                <a:lnTo>
                  <a:pt x="0" y="7164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098157" y="4511535"/>
            <a:ext cx="2667403" cy="4844333"/>
          </a:xfrm>
          <a:custGeom>
            <a:avLst/>
            <a:gdLst/>
            <a:ahLst/>
            <a:cxnLst/>
            <a:rect r="r" b="b" t="t" l="l"/>
            <a:pathLst>
              <a:path h="4844333" w="2667403">
                <a:moveTo>
                  <a:pt x="0" y="0"/>
                </a:moveTo>
                <a:lnTo>
                  <a:pt x="2667403" y="0"/>
                </a:lnTo>
                <a:lnTo>
                  <a:pt x="2667403" y="4844333"/>
                </a:lnTo>
                <a:lnTo>
                  <a:pt x="0" y="48443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8079885" y="7529976"/>
            <a:ext cx="3883133" cy="2757024"/>
          </a:xfrm>
          <a:custGeom>
            <a:avLst/>
            <a:gdLst/>
            <a:ahLst/>
            <a:cxnLst/>
            <a:rect r="r" b="b" t="t" l="l"/>
            <a:pathLst>
              <a:path h="2757024" w="3883133">
                <a:moveTo>
                  <a:pt x="3883133" y="0"/>
                </a:moveTo>
                <a:lnTo>
                  <a:pt x="0" y="0"/>
                </a:lnTo>
                <a:lnTo>
                  <a:pt x="0" y="2757024"/>
                </a:lnTo>
                <a:lnTo>
                  <a:pt x="3883133" y="2757024"/>
                </a:lnTo>
                <a:lnTo>
                  <a:pt x="3883133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10995652" y="6296994"/>
            <a:ext cx="7846192" cy="4393867"/>
          </a:xfrm>
          <a:custGeom>
            <a:avLst/>
            <a:gdLst/>
            <a:ahLst/>
            <a:cxnLst/>
            <a:rect r="r" b="b" t="t" l="l"/>
            <a:pathLst>
              <a:path h="4393867" w="7846192">
                <a:moveTo>
                  <a:pt x="7846192" y="0"/>
                </a:moveTo>
                <a:lnTo>
                  <a:pt x="0" y="0"/>
                </a:lnTo>
                <a:lnTo>
                  <a:pt x="0" y="4393867"/>
                </a:lnTo>
                <a:lnTo>
                  <a:pt x="7846192" y="4393867"/>
                </a:lnTo>
                <a:lnTo>
                  <a:pt x="7846192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1518321">
            <a:off x="12858368" y="7676606"/>
            <a:ext cx="1229423" cy="1231881"/>
          </a:xfrm>
          <a:custGeom>
            <a:avLst/>
            <a:gdLst/>
            <a:ahLst/>
            <a:cxnLst/>
            <a:rect r="r" b="b" t="t" l="l"/>
            <a:pathLst>
              <a:path h="1231881" w="1229423">
                <a:moveTo>
                  <a:pt x="0" y="0"/>
                </a:moveTo>
                <a:lnTo>
                  <a:pt x="1229423" y="0"/>
                </a:lnTo>
                <a:lnTo>
                  <a:pt x="1229423" y="1231882"/>
                </a:lnTo>
                <a:lnTo>
                  <a:pt x="0" y="123188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329618" y="-1637173"/>
            <a:ext cx="3611006" cy="3869230"/>
          </a:xfrm>
          <a:custGeom>
            <a:avLst/>
            <a:gdLst/>
            <a:ahLst/>
            <a:cxnLst/>
            <a:rect r="r" b="b" t="t" l="l"/>
            <a:pathLst>
              <a:path h="3869230" w="3611006">
                <a:moveTo>
                  <a:pt x="0" y="0"/>
                </a:moveTo>
                <a:lnTo>
                  <a:pt x="3611006" y="0"/>
                </a:lnTo>
                <a:lnTo>
                  <a:pt x="3611006" y="3869231"/>
                </a:lnTo>
                <a:lnTo>
                  <a:pt x="0" y="386923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-2637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918748" y="4116894"/>
            <a:ext cx="4127059" cy="2053212"/>
          </a:xfrm>
          <a:custGeom>
            <a:avLst/>
            <a:gdLst/>
            <a:ahLst/>
            <a:cxnLst/>
            <a:rect r="r" b="b" t="t" l="l"/>
            <a:pathLst>
              <a:path h="2053212" w="4127059">
                <a:moveTo>
                  <a:pt x="0" y="0"/>
                </a:moveTo>
                <a:lnTo>
                  <a:pt x="4127059" y="0"/>
                </a:lnTo>
                <a:lnTo>
                  <a:pt x="4127059" y="2053212"/>
                </a:lnTo>
                <a:lnTo>
                  <a:pt x="0" y="205321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952647" y="2357018"/>
            <a:ext cx="2753943" cy="46454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30518"/>
              </a:lnSpc>
            </a:pPr>
            <a:r>
              <a:rPr lang="ar-EG" sz="30518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ك</a:t>
            </a:r>
          </a:p>
        </p:txBody>
      </p:sp>
    </p:spTree>
  </p:cSld>
  <p:clrMapOvr>
    <a:masterClrMapping/>
  </p:clrMapOvr>
</p:sld>
</file>

<file path=ppt/slides/slide6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918748" y="2100183"/>
            <a:ext cx="4677750" cy="2865122"/>
          </a:xfrm>
          <a:custGeom>
            <a:avLst/>
            <a:gdLst/>
            <a:ahLst/>
            <a:cxnLst/>
            <a:rect r="r" b="b" t="t" l="l"/>
            <a:pathLst>
              <a:path h="2865122" w="4677750">
                <a:moveTo>
                  <a:pt x="0" y="0"/>
                </a:moveTo>
                <a:lnTo>
                  <a:pt x="4677750" y="0"/>
                </a:lnTo>
                <a:lnTo>
                  <a:pt x="4677750" y="2865122"/>
                </a:lnTo>
                <a:lnTo>
                  <a:pt x="0" y="28651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55407" y="5711653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6048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324699" y="297443"/>
            <a:ext cx="5518638" cy="3235302"/>
          </a:xfrm>
          <a:custGeom>
            <a:avLst/>
            <a:gdLst/>
            <a:ahLst/>
            <a:cxnLst/>
            <a:rect r="r" b="b" t="t" l="l"/>
            <a:pathLst>
              <a:path h="3235302" w="5518638">
                <a:moveTo>
                  <a:pt x="0" y="0"/>
                </a:moveTo>
                <a:lnTo>
                  <a:pt x="5518638" y="0"/>
                </a:lnTo>
                <a:lnTo>
                  <a:pt x="5518638" y="3235301"/>
                </a:lnTo>
                <a:lnTo>
                  <a:pt x="0" y="32353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487120" y="-343395"/>
            <a:ext cx="10270952" cy="8229600"/>
          </a:xfrm>
          <a:custGeom>
            <a:avLst/>
            <a:gdLst/>
            <a:ahLst/>
            <a:cxnLst/>
            <a:rect r="r" b="b" t="t" l="l"/>
            <a:pathLst>
              <a:path h="8229600" w="10270952">
                <a:moveTo>
                  <a:pt x="0" y="0"/>
                </a:moveTo>
                <a:lnTo>
                  <a:pt x="10270952" y="0"/>
                </a:lnTo>
                <a:lnTo>
                  <a:pt x="102709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866924" y="5424427"/>
            <a:ext cx="3632565" cy="2303269"/>
          </a:xfrm>
          <a:custGeom>
            <a:avLst/>
            <a:gdLst/>
            <a:ahLst/>
            <a:cxnLst/>
            <a:rect r="r" b="b" t="t" l="l"/>
            <a:pathLst>
              <a:path h="2303269" w="3632565">
                <a:moveTo>
                  <a:pt x="0" y="0"/>
                </a:moveTo>
                <a:lnTo>
                  <a:pt x="3632566" y="0"/>
                </a:lnTo>
                <a:lnTo>
                  <a:pt x="3632566" y="2303268"/>
                </a:lnTo>
                <a:lnTo>
                  <a:pt x="0" y="23032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028700" y="719337"/>
            <a:ext cx="4991028" cy="3275362"/>
          </a:xfrm>
          <a:custGeom>
            <a:avLst/>
            <a:gdLst/>
            <a:ahLst/>
            <a:cxnLst/>
            <a:rect r="r" b="b" t="t" l="l"/>
            <a:pathLst>
              <a:path h="3275362" w="4991028">
                <a:moveTo>
                  <a:pt x="4991028" y="0"/>
                </a:moveTo>
                <a:lnTo>
                  <a:pt x="0" y="0"/>
                </a:lnTo>
                <a:lnTo>
                  <a:pt x="0" y="3275362"/>
                </a:lnTo>
                <a:lnTo>
                  <a:pt x="4991028" y="3275362"/>
                </a:lnTo>
                <a:lnTo>
                  <a:pt x="4991028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2128229" y="6933702"/>
            <a:ext cx="20416229" cy="12224217"/>
          </a:xfrm>
          <a:custGeom>
            <a:avLst/>
            <a:gdLst/>
            <a:ahLst/>
            <a:cxnLst/>
            <a:rect r="r" b="b" t="t" l="l"/>
            <a:pathLst>
              <a:path h="12224217" w="20416229">
                <a:moveTo>
                  <a:pt x="0" y="0"/>
                </a:moveTo>
                <a:lnTo>
                  <a:pt x="20416229" y="0"/>
                </a:lnTo>
                <a:lnTo>
                  <a:pt x="20416229" y="12224217"/>
                </a:lnTo>
                <a:lnTo>
                  <a:pt x="0" y="122242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1155988" y="4304062"/>
            <a:ext cx="5598640" cy="7164285"/>
          </a:xfrm>
          <a:custGeom>
            <a:avLst/>
            <a:gdLst/>
            <a:ahLst/>
            <a:cxnLst/>
            <a:rect r="r" b="b" t="t" l="l"/>
            <a:pathLst>
              <a:path h="7164285" w="5598640">
                <a:moveTo>
                  <a:pt x="0" y="0"/>
                </a:moveTo>
                <a:lnTo>
                  <a:pt x="5598640" y="0"/>
                </a:lnTo>
                <a:lnTo>
                  <a:pt x="5598640" y="7164286"/>
                </a:lnTo>
                <a:lnTo>
                  <a:pt x="0" y="7164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098157" y="4511535"/>
            <a:ext cx="2667403" cy="4844333"/>
          </a:xfrm>
          <a:custGeom>
            <a:avLst/>
            <a:gdLst/>
            <a:ahLst/>
            <a:cxnLst/>
            <a:rect r="r" b="b" t="t" l="l"/>
            <a:pathLst>
              <a:path h="4844333" w="2667403">
                <a:moveTo>
                  <a:pt x="0" y="0"/>
                </a:moveTo>
                <a:lnTo>
                  <a:pt x="2667403" y="0"/>
                </a:lnTo>
                <a:lnTo>
                  <a:pt x="2667403" y="4844333"/>
                </a:lnTo>
                <a:lnTo>
                  <a:pt x="0" y="48443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8079885" y="7529976"/>
            <a:ext cx="3883133" cy="2757024"/>
          </a:xfrm>
          <a:custGeom>
            <a:avLst/>
            <a:gdLst/>
            <a:ahLst/>
            <a:cxnLst/>
            <a:rect r="r" b="b" t="t" l="l"/>
            <a:pathLst>
              <a:path h="2757024" w="3883133">
                <a:moveTo>
                  <a:pt x="3883133" y="0"/>
                </a:moveTo>
                <a:lnTo>
                  <a:pt x="0" y="0"/>
                </a:lnTo>
                <a:lnTo>
                  <a:pt x="0" y="2757024"/>
                </a:lnTo>
                <a:lnTo>
                  <a:pt x="3883133" y="2757024"/>
                </a:lnTo>
                <a:lnTo>
                  <a:pt x="3883133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10995652" y="6296994"/>
            <a:ext cx="7846192" cy="4393867"/>
          </a:xfrm>
          <a:custGeom>
            <a:avLst/>
            <a:gdLst/>
            <a:ahLst/>
            <a:cxnLst/>
            <a:rect r="r" b="b" t="t" l="l"/>
            <a:pathLst>
              <a:path h="4393867" w="7846192">
                <a:moveTo>
                  <a:pt x="7846192" y="0"/>
                </a:moveTo>
                <a:lnTo>
                  <a:pt x="0" y="0"/>
                </a:lnTo>
                <a:lnTo>
                  <a:pt x="0" y="4393867"/>
                </a:lnTo>
                <a:lnTo>
                  <a:pt x="7846192" y="4393867"/>
                </a:lnTo>
                <a:lnTo>
                  <a:pt x="7846192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1518321">
            <a:off x="12858368" y="7676606"/>
            <a:ext cx="1229423" cy="1231881"/>
          </a:xfrm>
          <a:custGeom>
            <a:avLst/>
            <a:gdLst/>
            <a:ahLst/>
            <a:cxnLst/>
            <a:rect r="r" b="b" t="t" l="l"/>
            <a:pathLst>
              <a:path h="1231881" w="1229423">
                <a:moveTo>
                  <a:pt x="0" y="0"/>
                </a:moveTo>
                <a:lnTo>
                  <a:pt x="1229423" y="0"/>
                </a:lnTo>
                <a:lnTo>
                  <a:pt x="1229423" y="1231882"/>
                </a:lnTo>
                <a:lnTo>
                  <a:pt x="0" y="123188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329618" y="-1637173"/>
            <a:ext cx="3611006" cy="3869230"/>
          </a:xfrm>
          <a:custGeom>
            <a:avLst/>
            <a:gdLst/>
            <a:ahLst/>
            <a:cxnLst/>
            <a:rect r="r" b="b" t="t" l="l"/>
            <a:pathLst>
              <a:path h="3869230" w="3611006">
                <a:moveTo>
                  <a:pt x="0" y="0"/>
                </a:moveTo>
                <a:lnTo>
                  <a:pt x="3611006" y="0"/>
                </a:lnTo>
                <a:lnTo>
                  <a:pt x="3611006" y="3869231"/>
                </a:lnTo>
                <a:lnTo>
                  <a:pt x="0" y="386923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-2637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918748" y="4116894"/>
            <a:ext cx="4127059" cy="2053212"/>
          </a:xfrm>
          <a:custGeom>
            <a:avLst/>
            <a:gdLst/>
            <a:ahLst/>
            <a:cxnLst/>
            <a:rect r="r" b="b" t="t" l="l"/>
            <a:pathLst>
              <a:path h="2053212" w="4127059">
                <a:moveTo>
                  <a:pt x="0" y="0"/>
                </a:moveTo>
                <a:lnTo>
                  <a:pt x="4127059" y="0"/>
                </a:lnTo>
                <a:lnTo>
                  <a:pt x="4127059" y="2053212"/>
                </a:lnTo>
                <a:lnTo>
                  <a:pt x="0" y="205321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6695624" y="2430262"/>
            <a:ext cx="9440339" cy="2682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17621"/>
              </a:lnSpc>
            </a:pPr>
            <a:r>
              <a:rPr lang="ar-EG" sz="17621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كـ ـكـ ـك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505452" y="-1598360"/>
            <a:ext cx="4983899" cy="2921811"/>
          </a:xfrm>
          <a:custGeom>
            <a:avLst/>
            <a:gdLst/>
            <a:ahLst/>
            <a:cxnLst/>
            <a:rect r="r" b="b" t="t" l="l"/>
            <a:pathLst>
              <a:path h="2921811" w="4983899">
                <a:moveTo>
                  <a:pt x="0" y="0"/>
                </a:moveTo>
                <a:lnTo>
                  <a:pt x="4983899" y="0"/>
                </a:lnTo>
                <a:lnTo>
                  <a:pt x="4983899" y="2921811"/>
                </a:lnTo>
                <a:lnTo>
                  <a:pt x="0" y="29218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429929" y="743063"/>
            <a:ext cx="26645887" cy="9871866"/>
          </a:xfrm>
          <a:custGeom>
            <a:avLst/>
            <a:gdLst/>
            <a:ahLst/>
            <a:cxnLst/>
            <a:rect r="r" b="b" t="t" l="l"/>
            <a:pathLst>
              <a:path h="9871866" w="26645887">
                <a:moveTo>
                  <a:pt x="0" y="0"/>
                </a:moveTo>
                <a:lnTo>
                  <a:pt x="26645887" y="0"/>
                </a:lnTo>
                <a:lnTo>
                  <a:pt x="26645887" y="9871866"/>
                </a:lnTo>
                <a:lnTo>
                  <a:pt x="0" y="98718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105945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25789" y="2170541"/>
            <a:ext cx="17727124" cy="9002156"/>
          </a:xfrm>
          <a:custGeom>
            <a:avLst/>
            <a:gdLst/>
            <a:ahLst/>
            <a:cxnLst/>
            <a:rect r="r" b="b" t="t" l="l"/>
            <a:pathLst>
              <a:path h="9002156" w="17727124">
                <a:moveTo>
                  <a:pt x="0" y="0"/>
                </a:moveTo>
                <a:lnTo>
                  <a:pt x="17727124" y="0"/>
                </a:lnTo>
                <a:lnTo>
                  <a:pt x="17727124" y="9002156"/>
                </a:lnTo>
                <a:lnTo>
                  <a:pt x="0" y="90021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13" t="0" r="-613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16631" y="8200060"/>
            <a:ext cx="11841151" cy="8229600"/>
          </a:xfrm>
          <a:custGeom>
            <a:avLst/>
            <a:gdLst/>
            <a:ahLst/>
            <a:cxnLst/>
            <a:rect r="r" b="b" t="t" l="l"/>
            <a:pathLst>
              <a:path h="8229600" w="11841151">
                <a:moveTo>
                  <a:pt x="0" y="0"/>
                </a:moveTo>
                <a:lnTo>
                  <a:pt x="11841151" y="0"/>
                </a:lnTo>
                <a:lnTo>
                  <a:pt x="118411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8186783" y="-5152533"/>
            <a:ext cx="12861236" cy="10305065"/>
          </a:xfrm>
          <a:custGeom>
            <a:avLst/>
            <a:gdLst/>
            <a:ahLst/>
            <a:cxnLst/>
            <a:rect r="r" b="b" t="t" l="l"/>
            <a:pathLst>
              <a:path h="10305065" w="12861236">
                <a:moveTo>
                  <a:pt x="0" y="0"/>
                </a:moveTo>
                <a:lnTo>
                  <a:pt x="12861236" y="0"/>
                </a:lnTo>
                <a:lnTo>
                  <a:pt x="12861236" y="10305066"/>
                </a:lnTo>
                <a:lnTo>
                  <a:pt x="0" y="103050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409230" y="6685033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7"/>
                </a:lnTo>
                <a:lnTo>
                  <a:pt x="0" y="2826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676313" y="-278180"/>
            <a:ext cx="4113599" cy="2133929"/>
          </a:xfrm>
          <a:custGeom>
            <a:avLst/>
            <a:gdLst/>
            <a:ahLst/>
            <a:cxnLst/>
            <a:rect r="r" b="b" t="t" l="l"/>
            <a:pathLst>
              <a:path h="2133929" w="4113599">
                <a:moveTo>
                  <a:pt x="0" y="0"/>
                </a:moveTo>
                <a:lnTo>
                  <a:pt x="4113599" y="0"/>
                </a:lnTo>
                <a:lnTo>
                  <a:pt x="4113599" y="2133929"/>
                </a:lnTo>
                <a:lnTo>
                  <a:pt x="0" y="21339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950660" y="472397"/>
            <a:ext cx="2428709" cy="1383352"/>
          </a:xfrm>
          <a:custGeom>
            <a:avLst/>
            <a:gdLst/>
            <a:ahLst/>
            <a:cxnLst/>
            <a:rect r="r" b="b" t="t" l="l"/>
            <a:pathLst>
              <a:path h="1383352" w="2428709">
                <a:moveTo>
                  <a:pt x="0" y="0"/>
                </a:moveTo>
                <a:lnTo>
                  <a:pt x="2428709" y="0"/>
                </a:lnTo>
                <a:lnTo>
                  <a:pt x="2428709" y="1383352"/>
                </a:lnTo>
                <a:lnTo>
                  <a:pt x="0" y="13833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663755" y="5829193"/>
            <a:ext cx="2573809" cy="5252603"/>
          </a:xfrm>
          <a:custGeom>
            <a:avLst/>
            <a:gdLst/>
            <a:ahLst/>
            <a:cxnLst/>
            <a:rect r="r" b="b" t="t" l="l"/>
            <a:pathLst>
              <a:path h="5252603" w="2573809">
                <a:moveTo>
                  <a:pt x="0" y="0"/>
                </a:moveTo>
                <a:lnTo>
                  <a:pt x="2573809" y="0"/>
                </a:lnTo>
                <a:lnTo>
                  <a:pt x="2573809" y="5252603"/>
                </a:lnTo>
                <a:lnTo>
                  <a:pt x="0" y="52526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5096261" y="458645"/>
            <a:ext cx="7121755" cy="1026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79"/>
              </a:lnSpc>
            </a:pPr>
            <a:r>
              <a:rPr lang="en-US" sz="5985">
                <a:solidFill>
                  <a:srgbClr val="3D4F76"/>
                </a:solidFill>
                <a:latin typeface="Lilita One"/>
                <a:ea typeface="Lilita One"/>
                <a:cs typeface="Lilita One"/>
                <a:sym typeface="Lilita One"/>
              </a:rPr>
              <a:t>Spot the letter Hamza 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649892" y="2288191"/>
            <a:ext cx="10097558" cy="5128210"/>
            <a:chOff x="0" y="0"/>
            <a:chExt cx="2659439" cy="135064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659439" cy="1350640"/>
            </a:xfrm>
            <a:custGeom>
              <a:avLst/>
              <a:gdLst/>
              <a:ahLst/>
              <a:cxnLst/>
              <a:rect r="r" b="b" t="t" l="l"/>
              <a:pathLst>
                <a:path h="1350640" w="2659439">
                  <a:moveTo>
                    <a:pt x="39102" y="0"/>
                  </a:moveTo>
                  <a:lnTo>
                    <a:pt x="2620337" y="0"/>
                  </a:lnTo>
                  <a:cubicBezTo>
                    <a:pt x="2630707" y="0"/>
                    <a:pt x="2640653" y="4120"/>
                    <a:pt x="2647986" y="11453"/>
                  </a:cubicBezTo>
                  <a:cubicBezTo>
                    <a:pt x="2655319" y="18786"/>
                    <a:pt x="2659439" y="28732"/>
                    <a:pt x="2659439" y="39102"/>
                  </a:cubicBezTo>
                  <a:lnTo>
                    <a:pt x="2659439" y="1311537"/>
                  </a:lnTo>
                  <a:cubicBezTo>
                    <a:pt x="2659439" y="1321908"/>
                    <a:pt x="2655319" y="1331854"/>
                    <a:pt x="2647986" y="1339187"/>
                  </a:cubicBezTo>
                  <a:cubicBezTo>
                    <a:pt x="2640653" y="1346520"/>
                    <a:pt x="2630707" y="1350640"/>
                    <a:pt x="2620337" y="1350640"/>
                  </a:cubicBezTo>
                  <a:lnTo>
                    <a:pt x="39102" y="1350640"/>
                  </a:lnTo>
                  <a:cubicBezTo>
                    <a:pt x="28732" y="1350640"/>
                    <a:pt x="18786" y="1346520"/>
                    <a:pt x="11453" y="1339187"/>
                  </a:cubicBezTo>
                  <a:cubicBezTo>
                    <a:pt x="4120" y="1331854"/>
                    <a:pt x="0" y="1321908"/>
                    <a:pt x="0" y="1311537"/>
                  </a:cubicBezTo>
                  <a:lnTo>
                    <a:pt x="0" y="39102"/>
                  </a:lnTo>
                  <a:cubicBezTo>
                    <a:pt x="0" y="28732"/>
                    <a:pt x="4120" y="18786"/>
                    <a:pt x="11453" y="11453"/>
                  </a:cubicBezTo>
                  <a:cubicBezTo>
                    <a:pt x="18786" y="4120"/>
                    <a:pt x="28732" y="0"/>
                    <a:pt x="39102" y="0"/>
                  </a:cubicBezTo>
                  <a:close/>
                </a:path>
              </a:pathLst>
            </a:custGeom>
            <a:solidFill>
              <a:srgbClr val="85D27D">
                <a:alpha val="60000"/>
              </a:srgbClr>
            </a:solidFill>
            <a:ln w="38100" cap="rnd">
              <a:solidFill>
                <a:srgbClr val="FFFFFF">
                  <a:alpha val="60000"/>
                </a:srgbClr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28575"/>
              <a:ext cx="2659439" cy="13220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00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8186545" y="2823813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شاء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613320" y="2823813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فاء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038727" y="2823813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جاء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186545" y="4389021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ناء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613320" y="439886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سقاء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038727" y="439886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دعاء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12513295" y="4065802"/>
            <a:ext cx="3332640" cy="5192498"/>
          </a:xfrm>
          <a:custGeom>
            <a:avLst/>
            <a:gdLst/>
            <a:ahLst/>
            <a:cxnLst/>
            <a:rect r="r" b="b" t="t" l="l"/>
            <a:pathLst>
              <a:path h="5192498" w="3332640">
                <a:moveTo>
                  <a:pt x="0" y="0"/>
                </a:moveTo>
                <a:lnTo>
                  <a:pt x="3332640" y="0"/>
                </a:lnTo>
                <a:lnTo>
                  <a:pt x="3332640" y="5192498"/>
                </a:lnTo>
                <a:lnTo>
                  <a:pt x="0" y="5192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505452" y="-1598360"/>
            <a:ext cx="4983899" cy="2921811"/>
          </a:xfrm>
          <a:custGeom>
            <a:avLst/>
            <a:gdLst/>
            <a:ahLst/>
            <a:cxnLst/>
            <a:rect r="r" b="b" t="t" l="l"/>
            <a:pathLst>
              <a:path h="2921811" w="4983899">
                <a:moveTo>
                  <a:pt x="0" y="0"/>
                </a:moveTo>
                <a:lnTo>
                  <a:pt x="4983899" y="0"/>
                </a:lnTo>
                <a:lnTo>
                  <a:pt x="4983899" y="2921811"/>
                </a:lnTo>
                <a:lnTo>
                  <a:pt x="0" y="29218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429929" y="743063"/>
            <a:ext cx="26645887" cy="9871866"/>
          </a:xfrm>
          <a:custGeom>
            <a:avLst/>
            <a:gdLst/>
            <a:ahLst/>
            <a:cxnLst/>
            <a:rect r="r" b="b" t="t" l="l"/>
            <a:pathLst>
              <a:path h="9871866" w="26645887">
                <a:moveTo>
                  <a:pt x="0" y="0"/>
                </a:moveTo>
                <a:lnTo>
                  <a:pt x="26645887" y="0"/>
                </a:lnTo>
                <a:lnTo>
                  <a:pt x="26645887" y="9871866"/>
                </a:lnTo>
                <a:lnTo>
                  <a:pt x="0" y="98718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105945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25789" y="2170541"/>
            <a:ext cx="17727124" cy="9002156"/>
          </a:xfrm>
          <a:custGeom>
            <a:avLst/>
            <a:gdLst/>
            <a:ahLst/>
            <a:cxnLst/>
            <a:rect r="r" b="b" t="t" l="l"/>
            <a:pathLst>
              <a:path h="9002156" w="17727124">
                <a:moveTo>
                  <a:pt x="0" y="0"/>
                </a:moveTo>
                <a:lnTo>
                  <a:pt x="17727124" y="0"/>
                </a:lnTo>
                <a:lnTo>
                  <a:pt x="17727124" y="9002156"/>
                </a:lnTo>
                <a:lnTo>
                  <a:pt x="0" y="90021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13" t="0" r="-613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16631" y="8200060"/>
            <a:ext cx="11841151" cy="8229600"/>
          </a:xfrm>
          <a:custGeom>
            <a:avLst/>
            <a:gdLst/>
            <a:ahLst/>
            <a:cxnLst/>
            <a:rect r="r" b="b" t="t" l="l"/>
            <a:pathLst>
              <a:path h="8229600" w="11841151">
                <a:moveTo>
                  <a:pt x="0" y="0"/>
                </a:moveTo>
                <a:lnTo>
                  <a:pt x="11841151" y="0"/>
                </a:lnTo>
                <a:lnTo>
                  <a:pt x="118411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8186783" y="-5152533"/>
            <a:ext cx="12861236" cy="10305065"/>
          </a:xfrm>
          <a:custGeom>
            <a:avLst/>
            <a:gdLst/>
            <a:ahLst/>
            <a:cxnLst/>
            <a:rect r="r" b="b" t="t" l="l"/>
            <a:pathLst>
              <a:path h="10305065" w="12861236">
                <a:moveTo>
                  <a:pt x="0" y="0"/>
                </a:moveTo>
                <a:lnTo>
                  <a:pt x="12861236" y="0"/>
                </a:lnTo>
                <a:lnTo>
                  <a:pt x="12861236" y="10305066"/>
                </a:lnTo>
                <a:lnTo>
                  <a:pt x="0" y="103050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409230" y="6685033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7"/>
                </a:lnTo>
                <a:lnTo>
                  <a:pt x="0" y="2826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676313" y="-278180"/>
            <a:ext cx="4113599" cy="2133929"/>
          </a:xfrm>
          <a:custGeom>
            <a:avLst/>
            <a:gdLst/>
            <a:ahLst/>
            <a:cxnLst/>
            <a:rect r="r" b="b" t="t" l="l"/>
            <a:pathLst>
              <a:path h="2133929" w="4113599">
                <a:moveTo>
                  <a:pt x="0" y="0"/>
                </a:moveTo>
                <a:lnTo>
                  <a:pt x="4113599" y="0"/>
                </a:lnTo>
                <a:lnTo>
                  <a:pt x="4113599" y="2133929"/>
                </a:lnTo>
                <a:lnTo>
                  <a:pt x="0" y="21339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950660" y="472397"/>
            <a:ext cx="2428709" cy="1383352"/>
          </a:xfrm>
          <a:custGeom>
            <a:avLst/>
            <a:gdLst/>
            <a:ahLst/>
            <a:cxnLst/>
            <a:rect r="r" b="b" t="t" l="l"/>
            <a:pathLst>
              <a:path h="1383352" w="2428709">
                <a:moveTo>
                  <a:pt x="0" y="0"/>
                </a:moveTo>
                <a:lnTo>
                  <a:pt x="2428709" y="0"/>
                </a:lnTo>
                <a:lnTo>
                  <a:pt x="2428709" y="1383352"/>
                </a:lnTo>
                <a:lnTo>
                  <a:pt x="0" y="13833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663755" y="5829193"/>
            <a:ext cx="2573809" cy="5252603"/>
          </a:xfrm>
          <a:custGeom>
            <a:avLst/>
            <a:gdLst/>
            <a:ahLst/>
            <a:cxnLst/>
            <a:rect r="r" b="b" t="t" l="l"/>
            <a:pathLst>
              <a:path h="5252603" w="2573809">
                <a:moveTo>
                  <a:pt x="0" y="0"/>
                </a:moveTo>
                <a:lnTo>
                  <a:pt x="2573809" y="0"/>
                </a:lnTo>
                <a:lnTo>
                  <a:pt x="2573809" y="5252603"/>
                </a:lnTo>
                <a:lnTo>
                  <a:pt x="0" y="52526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5434883" y="458645"/>
            <a:ext cx="6444512" cy="1026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79"/>
              </a:lnSpc>
            </a:pPr>
            <a:r>
              <a:rPr lang="en-US" sz="5985">
                <a:solidFill>
                  <a:srgbClr val="3D4F76"/>
                </a:solidFill>
                <a:latin typeface="Lilita One"/>
                <a:ea typeface="Lilita One"/>
                <a:cs typeface="Lilita One"/>
                <a:sym typeface="Lilita One"/>
              </a:rPr>
              <a:t>Spot the letter Kaaf 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649892" y="2288191"/>
            <a:ext cx="10097558" cy="5128210"/>
            <a:chOff x="0" y="0"/>
            <a:chExt cx="2659439" cy="135064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659439" cy="1350640"/>
            </a:xfrm>
            <a:custGeom>
              <a:avLst/>
              <a:gdLst/>
              <a:ahLst/>
              <a:cxnLst/>
              <a:rect r="r" b="b" t="t" l="l"/>
              <a:pathLst>
                <a:path h="1350640" w="2659439">
                  <a:moveTo>
                    <a:pt x="39102" y="0"/>
                  </a:moveTo>
                  <a:lnTo>
                    <a:pt x="2620337" y="0"/>
                  </a:lnTo>
                  <a:cubicBezTo>
                    <a:pt x="2630707" y="0"/>
                    <a:pt x="2640653" y="4120"/>
                    <a:pt x="2647986" y="11453"/>
                  </a:cubicBezTo>
                  <a:cubicBezTo>
                    <a:pt x="2655319" y="18786"/>
                    <a:pt x="2659439" y="28732"/>
                    <a:pt x="2659439" y="39102"/>
                  </a:cubicBezTo>
                  <a:lnTo>
                    <a:pt x="2659439" y="1311537"/>
                  </a:lnTo>
                  <a:cubicBezTo>
                    <a:pt x="2659439" y="1321908"/>
                    <a:pt x="2655319" y="1331854"/>
                    <a:pt x="2647986" y="1339187"/>
                  </a:cubicBezTo>
                  <a:cubicBezTo>
                    <a:pt x="2640653" y="1346520"/>
                    <a:pt x="2630707" y="1350640"/>
                    <a:pt x="2620337" y="1350640"/>
                  </a:cubicBezTo>
                  <a:lnTo>
                    <a:pt x="39102" y="1350640"/>
                  </a:lnTo>
                  <a:cubicBezTo>
                    <a:pt x="28732" y="1350640"/>
                    <a:pt x="18786" y="1346520"/>
                    <a:pt x="11453" y="1339187"/>
                  </a:cubicBezTo>
                  <a:cubicBezTo>
                    <a:pt x="4120" y="1331854"/>
                    <a:pt x="0" y="1321908"/>
                    <a:pt x="0" y="1311537"/>
                  </a:cubicBezTo>
                  <a:lnTo>
                    <a:pt x="0" y="39102"/>
                  </a:lnTo>
                  <a:cubicBezTo>
                    <a:pt x="0" y="28732"/>
                    <a:pt x="4120" y="18786"/>
                    <a:pt x="11453" y="11453"/>
                  </a:cubicBezTo>
                  <a:cubicBezTo>
                    <a:pt x="18786" y="4120"/>
                    <a:pt x="28732" y="0"/>
                    <a:pt x="39102" y="0"/>
                  </a:cubicBezTo>
                  <a:close/>
                </a:path>
              </a:pathLst>
            </a:custGeom>
            <a:solidFill>
              <a:srgbClr val="85D27D">
                <a:alpha val="60000"/>
              </a:srgbClr>
            </a:solidFill>
            <a:ln w="38100" cap="rnd">
              <a:solidFill>
                <a:srgbClr val="FFFFFF">
                  <a:alpha val="60000"/>
                </a:srgbClr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28575"/>
              <a:ext cx="2659439" cy="13220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00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5740671" y="439886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كفر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613320" y="2823813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ذلك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038727" y="2823813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كان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472295" y="2823813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شكر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8531351" y="439886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كيد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038727" y="439886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مكر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12513295" y="4065802"/>
            <a:ext cx="3332640" cy="5192498"/>
          </a:xfrm>
          <a:custGeom>
            <a:avLst/>
            <a:gdLst/>
            <a:ahLst/>
            <a:cxnLst/>
            <a:rect r="r" b="b" t="t" l="l"/>
            <a:pathLst>
              <a:path h="5192498" w="3332640">
                <a:moveTo>
                  <a:pt x="0" y="0"/>
                </a:moveTo>
                <a:lnTo>
                  <a:pt x="3332640" y="0"/>
                </a:lnTo>
                <a:lnTo>
                  <a:pt x="3332640" y="5192498"/>
                </a:lnTo>
                <a:lnTo>
                  <a:pt x="0" y="5192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327371">
            <a:off x="-342936" y="-73803"/>
            <a:ext cx="21309976" cy="6152121"/>
          </a:xfrm>
          <a:custGeom>
            <a:avLst/>
            <a:gdLst/>
            <a:ahLst/>
            <a:cxnLst/>
            <a:rect r="r" b="b" t="t" l="l"/>
            <a:pathLst>
              <a:path h="6152121" w="21309976">
                <a:moveTo>
                  <a:pt x="21309977" y="0"/>
                </a:moveTo>
                <a:lnTo>
                  <a:pt x="0" y="0"/>
                </a:lnTo>
                <a:lnTo>
                  <a:pt x="0" y="6152120"/>
                </a:lnTo>
                <a:lnTo>
                  <a:pt x="21309977" y="6152120"/>
                </a:lnTo>
                <a:lnTo>
                  <a:pt x="21309977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80325" y="3297113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32601" y="3002257"/>
            <a:ext cx="12510713" cy="6353168"/>
          </a:xfrm>
          <a:custGeom>
            <a:avLst/>
            <a:gdLst/>
            <a:ahLst/>
            <a:cxnLst/>
            <a:rect r="r" b="b" t="t" l="l"/>
            <a:pathLst>
              <a:path h="6353168" w="12510713">
                <a:moveTo>
                  <a:pt x="0" y="0"/>
                </a:moveTo>
                <a:lnTo>
                  <a:pt x="12510712" y="0"/>
                </a:lnTo>
                <a:lnTo>
                  <a:pt x="12510712" y="6353168"/>
                </a:lnTo>
                <a:lnTo>
                  <a:pt x="0" y="63531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13" t="0" r="-613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81514" y="4538089"/>
            <a:ext cx="5020428" cy="4654481"/>
          </a:xfrm>
          <a:custGeom>
            <a:avLst/>
            <a:gdLst/>
            <a:ahLst/>
            <a:cxnLst/>
            <a:rect r="r" b="b" t="t" l="l"/>
            <a:pathLst>
              <a:path h="4654481" w="5020428">
                <a:moveTo>
                  <a:pt x="0" y="0"/>
                </a:moveTo>
                <a:lnTo>
                  <a:pt x="5020428" y="0"/>
                </a:lnTo>
                <a:lnTo>
                  <a:pt x="5020428" y="4654481"/>
                </a:lnTo>
                <a:lnTo>
                  <a:pt x="0" y="46544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477657" y="5997461"/>
            <a:ext cx="2372125" cy="2483900"/>
          </a:xfrm>
          <a:custGeom>
            <a:avLst/>
            <a:gdLst/>
            <a:ahLst/>
            <a:cxnLst/>
            <a:rect r="r" b="b" t="t" l="l"/>
            <a:pathLst>
              <a:path h="2483900" w="2372125">
                <a:moveTo>
                  <a:pt x="0" y="0"/>
                </a:moveTo>
                <a:lnTo>
                  <a:pt x="2372125" y="0"/>
                </a:lnTo>
                <a:lnTo>
                  <a:pt x="2372125" y="2483900"/>
                </a:lnTo>
                <a:lnTo>
                  <a:pt x="0" y="24839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673929" y="-3536480"/>
            <a:ext cx="8160670" cy="6538737"/>
          </a:xfrm>
          <a:custGeom>
            <a:avLst/>
            <a:gdLst/>
            <a:ahLst/>
            <a:cxnLst/>
            <a:rect r="r" b="b" t="t" l="l"/>
            <a:pathLst>
              <a:path h="6538737" w="8160670">
                <a:moveTo>
                  <a:pt x="0" y="0"/>
                </a:moveTo>
                <a:lnTo>
                  <a:pt x="8160670" y="0"/>
                </a:lnTo>
                <a:lnTo>
                  <a:pt x="8160670" y="6538737"/>
                </a:lnTo>
                <a:lnTo>
                  <a:pt x="0" y="65387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099812" y="-2820874"/>
            <a:ext cx="8376376" cy="8299746"/>
          </a:xfrm>
          <a:custGeom>
            <a:avLst/>
            <a:gdLst/>
            <a:ahLst/>
            <a:cxnLst/>
            <a:rect r="r" b="b" t="t" l="l"/>
            <a:pathLst>
              <a:path h="8299746" w="8376376">
                <a:moveTo>
                  <a:pt x="0" y="0"/>
                </a:moveTo>
                <a:lnTo>
                  <a:pt x="8376376" y="0"/>
                </a:lnTo>
                <a:lnTo>
                  <a:pt x="8376376" y="8299745"/>
                </a:lnTo>
                <a:lnTo>
                  <a:pt x="0" y="82997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23663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13102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443313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761059" y="-621979"/>
            <a:ext cx="1601469" cy="1725488"/>
          </a:xfrm>
          <a:custGeom>
            <a:avLst/>
            <a:gdLst/>
            <a:ahLst/>
            <a:cxnLst/>
            <a:rect r="r" b="b" t="t" l="l"/>
            <a:pathLst>
              <a:path h="1725488" w="1601469">
                <a:moveTo>
                  <a:pt x="0" y="0"/>
                </a:moveTo>
                <a:lnTo>
                  <a:pt x="1601469" y="0"/>
                </a:lnTo>
                <a:lnTo>
                  <a:pt x="1601469" y="1725488"/>
                </a:lnTo>
                <a:lnTo>
                  <a:pt x="0" y="17254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737810" y="8945902"/>
            <a:ext cx="3216527" cy="1832080"/>
          </a:xfrm>
          <a:custGeom>
            <a:avLst/>
            <a:gdLst/>
            <a:ahLst/>
            <a:cxnLst/>
            <a:rect r="r" b="b" t="t" l="l"/>
            <a:pathLst>
              <a:path h="1832080" w="3216527">
                <a:moveTo>
                  <a:pt x="0" y="0"/>
                </a:moveTo>
                <a:lnTo>
                  <a:pt x="3216528" y="0"/>
                </a:lnTo>
                <a:lnTo>
                  <a:pt x="3216528" y="1832080"/>
                </a:lnTo>
                <a:lnTo>
                  <a:pt x="0" y="1832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312053" y="-212371"/>
            <a:ext cx="3087481" cy="1601631"/>
          </a:xfrm>
          <a:custGeom>
            <a:avLst/>
            <a:gdLst/>
            <a:ahLst/>
            <a:cxnLst/>
            <a:rect r="r" b="b" t="t" l="l"/>
            <a:pathLst>
              <a:path h="1601631" w="3087481">
                <a:moveTo>
                  <a:pt x="0" y="0"/>
                </a:moveTo>
                <a:lnTo>
                  <a:pt x="3087480" y="0"/>
                </a:lnTo>
                <a:lnTo>
                  <a:pt x="3087480" y="1601630"/>
                </a:lnTo>
                <a:lnTo>
                  <a:pt x="0" y="16016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769628" y="350978"/>
            <a:ext cx="1822879" cy="1038282"/>
          </a:xfrm>
          <a:custGeom>
            <a:avLst/>
            <a:gdLst/>
            <a:ahLst/>
            <a:cxnLst/>
            <a:rect r="r" b="b" t="t" l="l"/>
            <a:pathLst>
              <a:path h="1038282" w="1822879">
                <a:moveTo>
                  <a:pt x="0" y="0"/>
                </a:moveTo>
                <a:lnTo>
                  <a:pt x="1822880" y="0"/>
                </a:lnTo>
                <a:lnTo>
                  <a:pt x="1822880" y="1038281"/>
                </a:lnTo>
                <a:lnTo>
                  <a:pt x="0" y="10382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6910654" y="597969"/>
            <a:ext cx="4554606" cy="767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0472"/>
              </a:lnSpc>
            </a:pPr>
            <a:r>
              <a:rPr lang="ar-EG" sz="50472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ل</a:t>
            </a:r>
          </a:p>
        </p:txBody>
      </p:sp>
    </p:spTree>
  </p:cSld>
  <p:clrMapOvr>
    <a:masterClrMapping/>
  </p:clrMapOvr>
</p:sld>
</file>

<file path=ppt/slides/slide7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327371">
            <a:off x="-342936" y="-73803"/>
            <a:ext cx="21309976" cy="6152121"/>
          </a:xfrm>
          <a:custGeom>
            <a:avLst/>
            <a:gdLst/>
            <a:ahLst/>
            <a:cxnLst/>
            <a:rect r="r" b="b" t="t" l="l"/>
            <a:pathLst>
              <a:path h="6152121" w="21309976">
                <a:moveTo>
                  <a:pt x="21309977" y="0"/>
                </a:moveTo>
                <a:lnTo>
                  <a:pt x="0" y="0"/>
                </a:lnTo>
                <a:lnTo>
                  <a:pt x="0" y="6152120"/>
                </a:lnTo>
                <a:lnTo>
                  <a:pt x="21309977" y="6152120"/>
                </a:lnTo>
                <a:lnTo>
                  <a:pt x="21309977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80325" y="3297113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32601" y="3002257"/>
            <a:ext cx="12510713" cy="6353168"/>
          </a:xfrm>
          <a:custGeom>
            <a:avLst/>
            <a:gdLst/>
            <a:ahLst/>
            <a:cxnLst/>
            <a:rect r="r" b="b" t="t" l="l"/>
            <a:pathLst>
              <a:path h="6353168" w="12510713">
                <a:moveTo>
                  <a:pt x="0" y="0"/>
                </a:moveTo>
                <a:lnTo>
                  <a:pt x="12510712" y="0"/>
                </a:lnTo>
                <a:lnTo>
                  <a:pt x="12510712" y="6353168"/>
                </a:lnTo>
                <a:lnTo>
                  <a:pt x="0" y="63531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13" t="0" r="-613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81514" y="4538089"/>
            <a:ext cx="5020428" cy="4654481"/>
          </a:xfrm>
          <a:custGeom>
            <a:avLst/>
            <a:gdLst/>
            <a:ahLst/>
            <a:cxnLst/>
            <a:rect r="r" b="b" t="t" l="l"/>
            <a:pathLst>
              <a:path h="4654481" w="5020428">
                <a:moveTo>
                  <a:pt x="0" y="0"/>
                </a:moveTo>
                <a:lnTo>
                  <a:pt x="5020428" y="0"/>
                </a:lnTo>
                <a:lnTo>
                  <a:pt x="5020428" y="4654481"/>
                </a:lnTo>
                <a:lnTo>
                  <a:pt x="0" y="46544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477657" y="5997461"/>
            <a:ext cx="2372125" cy="2483900"/>
          </a:xfrm>
          <a:custGeom>
            <a:avLst/>
            <a:gdLst/>
            <a:ahLst/>
            <a:cxnLst/>
            <a:rect r="r" b="b" t="t" l="l"/>
            <a:pathLst>
              <a:path h="2483900" w="2372125">
                <a:moveTo>
                  <a:pt x="0" y="0"/>
                </a:moveTo>
                <a:lnTo>
                  <a:pt x="2372125" y="0"/>
                </a:lnTo>
                <a:lnTo>
                  <a:pt x="2372125" y="2483900"/>
                </a:lnTo>
                <a:lnTo>
                  <a:pt x="0" y="24839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673929" y="-3536480"/>
            <a:ext cx="8160670" cy="6538737"/>
          </a:xfrm>
          <a:custGeom>
            <a:avLst/>
            <a:gdLst/>
            <a:ahLst/>
            <a:cxnLst/>
            <a:rect r="r" b="b" t="t" l="l"/>
            <a:pathLst>
              <a:path h="6538737" w="8160670">
                <a:moveTo>
                  <a:pt x="0" y="0"/>
                </a:moveTo>
                <a:lnTo>
                  <a:pt x="8160670" y="0"/>
                </a:lnTo>
                <a:lnTo>
                  <a:pt x="8160670" y="6538737"/>
                </a:lnTo>
                <a:lnTo>
                  <a:pt x="0" y="65387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099812" y="-2820874"/>
            <a:ext cx="8376376" cy="8299746"/>
          </a:xfrm>
          <a:custGeom>
            <a:avLst/>
            <a:gdLst/>
            <a:ahLst/>
            <a:cxnLst/>
            <a:rect r="r" b="b" t="t" l="l"/>
            <a:pathLst>
              <a:path h="8299746" w="8376376">
                <a:moveTo>
                  <a:pt x="0" y="0"/>
                </a:moveTo>
                <a:lnTo>
                  <a:pt x="8376376" y="0"/>
                </a:lnTo>
                <a:lnTo>
                  <a:pt x="8376376" y="8299745"/>
                </a:lnTo>
                <a:lnTo>
                  <a:pt x="0" y="82997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23663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13102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443313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761059" y="-621979"/>
            <a:ext cx="1601469" cy="1725488"/>
          </a:xfrm>
          <a:custGeom>
            <a:avLst/>
            <a:gdLst/>
            <a:ahLst/>
            <a:cxnLst/>
            <a:rect r="r" b="b" t="t" l="l"/>
            <a:pathLst>
              <a:path h="1725488" w="1601469">
                <a:moveTo>
                  <a:pt x="0" y="0"/>
                </a:moveTo>
                <a:lnTo>
                  <a:pt x="1601469" y="0"/>
                </a:lnTo>
                <a:lnTo>
                  <a:pt x="1601469" y="1725488"/>
                </a:lnTo>
                <a:lnTo>
                  <a:pt x="0" y="17254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737810" y="8945902"/>
            <a:ext cx="3216527" cy="1832080"/>
          </a:xfrm>
          <a:custGeom>
            <a:avLst/>
            <a:gdLst/>
            <a:ahLst/>
            <a:cxnLst/>
            <a:rect r="r" b="b" t="t" l="l"/>
            <a:pathLst>
              <a:path h="1832080" w="3216527">
                <a:moveTo>
                  <a:pt x="0" y="0"/>
                </a:moveTo>
                <a:lnTo>
                  <a:pt x="3216528" y="0"/>
                </a:lnTo>
                <a:lnTo>
                  <a:pt x="3216528" y="1832080"/>
                </a:lnTo>
                <a:lnTo>
                  <a:pt x="0" y="1832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312053" y="-212371"/>
            <a:ext cx="3087481" cy="1601631"/>
          </a:xfrm>
          <a:custGeom>
            <a:avLst/>
            <a:gdLst/>
            <a:ahLst/>
            <a:cxnLst/>
            <a:rect r="r" b="b" t="t" l="l"/>
            <a:pathLst>
              <a:path h="1601631" w="3087481">
                <a:moveTo>
                  <a:pt x="0" y="0"/>
                </a:moveTo>
                <a:lnTo>
                  <a:pt x="3087480" y="0"/>
                </a:lnTo>
                <a:lnTo>
                  <a:pt x="3087480" y="1601630"/>
                </a:lnTo>
                <a:lnTo>
                  <a:pt x="0" y="16016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769628" y="350978"/>
            <a:ext cx="1822879" cy="1038282"/>
          </a:xfrm>
          <a:custGeom>
            <a:avLst/>
            <a:gdLst/>
            <a:ahLst/>
            <a:cxnLst/>
            <a:rect r="r" b="b" t="t" l="l"/>
            <a:pathLst>
              <a:path h="1038282" w="1822879">
                <a:moveTo>
                  <a:pt x="0" y="0"/>
                </a:moveTo>
                <a:lnTo>
                  <a:pt x="1822880" y="0"/>
                </a:lnTo>
                <a:lnTo>
                  <a:pt x="1822880" y="1038281"/>
                </a:lnTo>
                <a:lnTo>
                  <a:pt x="0" y="10382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783407" y="3002257"/>
            <a:ext cx="10809101" cy="2855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18757"/>
              </a:lnSpc>
            </a:pPr>
            <a:r>
              <a:rPr lang="ar-EG" sz="187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لــ  ـلـ  ـل</a:t>
            </a:r>
          </a:p>
        </p:txBody>
      </p:sp>
    </p:spTree>
  </p:cSld>
  <p:clrMapOvr>
    <a:masterClrMapping/>
  </p:clrMapOvr>
</p:sld>
</file>

<file path=ppt/slides/slide7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142866">
            <a:off x="-2153489" y="-1505757"/>
            <a:ext cx="21309976" cy="6152121"/>
          </a:xfrm>
          <a:custGeom>
            <a:avLst/>
            <a:gdLst/>
            <a:ahLst/>
            <a:cxnLst/>
            <a:rect r="r" b="b" t="t" l="l"/>
            <a:pathLst>
              <a:path h="6152121" w="21309976">
                <a:moveTo>
                  <a:pt x="21309977" y="0"/>
                </a:moveTo>
                <a:lnTo>
                  <a:pt x="0" y="0"/>
                </a:lnTo>
                <a:lnTo>
                  <a:pt x="0" y="6152121"/>
                </a:lnTo>
                <a:lnTo>
                  <a:pt x="21309977" y="6152121"/>
                </a:lnTo>
                <a:lnTo>
                  <a:pt x="21309977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597231" y="1104735"/>
            <a:ext cx="5512841" cy="2859786"/>
          </a:xfrm>
          <a:custGeom>
            <a:avLst/>
            <a:gdLst/>
            <a:ahLst/>
            <a:cxnLst/>
            <a:rect r="r" b="b" t="t" l="l"/>
            <a:pathLst>
              <a:path h="2859786" w="5512841">
                <a:moveTo>
                  <a:pt x="0" y="0"/>
                </a:moveTo>
                <a:lnTo>
                  <a:pt x="5512842" y="0"/>
                </a:lnTo>
                <a:lnTo>
                  <a:pt x="5512842" y="2859786"/>
                </a:lnTo>
                <a:lnTo>
                  <a:pt x="0" y="285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-1463764" y="-559201"/>
            <a:ext cx="8030929" cy="4036099"/>
          </a:xfrm>
          <a:custGeom>
            <a:avLst/>
            <a:gdLst/>
            <a:ahLst/>
            <a:cxnLst/>
            <a:rect r="r" b="b" t="t" l="l"/>
            <a:pathLst>
              <a:path h="4036099" w="8030929">
                <a:moveTo>
                  <a:pt x="8030929" y="0"/>
                </a:moveTo>
                <a:lnTo>
                  <a:pt x="0" y="0"/>
                </a:lnTo>
                <a:lnTo>
                  <a:pt x="0" y="4036098"/>
                </a:lnTo>
                <a:lnTo>
                  <a:pt x="8030929" y="4036098"/>
                </a:lnTo>
                <a:lnTo>
                  <a:pt x="8030929" y="0"/>
                </a:lnTo>
                <a:close/>
              </a:path>
            </a:pathLst>
          </a:custGeom>
          <a:blipFill>
            <a:blip r:embed="rId4"/>
            <a:stretch>
              <a:fillRect l="0" t="-1609" r="0" b="-1609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6109719" y="2224503"/>
            <a:ext cx="3665236" cy="1901341"/>
          </a:xfrm>
          <a:custGeom>
            <a:avLst/>
            <a:gdLst/>
            <a:ahLst/>
            <a:cxnLst/>
            <a:rect r="r" b="b" t="t" l="l"/>
            <a:pathLst>
              <a:path h="1901341" w="3665236">
                <a:moveTo>
                  <a:pt x="3665236" y="0"/>
                </a:moveTo>
                <a:lnTo>
                  <a:pt x="0" y="0"/>
                </a:lnTo>
                <a:lnTo>
                  <a:pt x="0" y="1901341"/>
                </a:lnTo>
                <a:lnTo>
                  <a:pt x="3665236" y="1901341"/>
                </a:lnTo>
                <a:lnTo>
                  <a:pt x="3665236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3141025" y="3400815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50" y="0"/>
                </a:lnTo>
                <a:lnTo>
                  <a:pt x="24570050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313926" y="3850651"/>
            <a:ext cx="12375147" cy="6284325"/>
          </a:xfrm>
          <a:custGeom>
            <a:avLst/>
            <a:gdLst/>
            <a:ahLst/>
            <a:cxnLst/>
            <a:rect r="r" b="b" t="t" l="l"/>
            <a:pathLst>
              <a:path h="6284325" w="12375147">
                <a:moveTo>
                  <a:pt x="0" y="0"/>
                </a:moveTo>
                <a:lnTo>
                  <a:pt x="12375147" y="0"/>
                </a:lnTo>
                <a:lnTo>
                  <a:pt x="12375147" y="6284325"/>
                </a:lnTo>
                <a:lnTo>
                  <a:pt x="0" y="62843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13" t="0" r="-613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733024" y="3850651"/>
            <a:ext cx="11841151" cy="8229600"/>
          </a:xfrm>
          <a:custGeom>
            <a:avLst/>
            <a:gdLst/>
            <a:ahLst/>
            <a:cxnLst/>
            <a:rect r="r" b="b" t="t" l="l"/>
            <a:pathLst>
              <a:path h="8229600" w="11841151">
                <a:moveTo>
                  <a:pt x="0" y="0"/>
                </a:moveTo>
                <a:lnTo>
                  <a:pt x="11841151" y="0"/>
                </a:lnTo>
                <a:lnTo>
                  <a:pt x="118411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330915" y="-818956"/>
            <a:ext cx="7444591" cy="8229600"/>
          </a:xfrm>
          <a:custGeom>
            <a:avLst/>
            <a:gdLst/>
            <a:ahLst/>
            <a:cxnLst/>
            <a:rect r="r" b="b" t="t" l="l"/>
            <a:pathLst>
              <a:path h="8229600" w="7444591">
                <a:moveTo>
                  <a:pt x="0" y="0"/>
                </a:moveTo>
                <a:lnTo>
                  <a:pt x="7444591" y="0"/>
                </a:lnTo>
                <a:lnTo>
                  <a:pt x="74445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13370939" y="1766294"/>
            <a:ext cx="4044204" cy="6754411"/>
          </a:xfrm>
          <a:custGeom>
            <a:avLst/>
            <a:gdLst/>
            <a:ahLst/>
            <a:cxnLst/>
            <a:rect r="r" b="b" t="t" l="l"/>
            <a:pathLst>
              <a:path h="6754411" w="4044204">
                <a:moveTo>
                  <a:pt x="4044204" y="0"/>
                </a:moveTo>
                <a:lnTo>
                  <a:pt x="0" y="0"/>
                </a:lnTo>
                <a:lnTo>
                  <a:pt x="0" y="6754412"/>
                </a:lnTo>
                <a:lnTo>
                  <a:pt x="4044204" y="6754412"/>
                </a:lnTo>
                <a:lnTo>
                  <a:pt x="4044204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885986" y="6525891"/>
            <a:ext cx="2402014" cy="4114800"/>
          </a:xfrm>
          <a:custGeom>
            <a:avLst/>
            <a:gdLst/>
            <a:ahLst/>
            <a:cxnLst/>
            <a:rect r="r" b="b" t="t" l="l"/>
            <a:pathLst>
              <a:path h="4114800" w="2402014">
                <a:moveTo>
                  <a:pt x="0" y="0"/>
                </a:moveTo>
                <a:lnTo>
                  <a:pt x="2402014" y="0"/>
                </a:lnTo>
                <a:lnTo>
                  <a:pt x="24020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342151" y="8106058"/>
            <a:ext cx="1296609" cy="889534"/>
          </a:xfrm>
          <a:custGeom>
            <a:avLst/>
            <a:gdLst/>
            <a:ahLst/>
            <a:cxnLst/>
            <a:rect r="r" b="b" t="t" l="l"/>
            <a:pathLst>
              <a:path h="889534" w="1296609">
                <a:moveTo>
                  <a:pt x="0" y="0"/>
                </a:moveTo>
                <a:lnTo>
                  <a:pt x="1296609" y="0"/>
                </a:lnTo>
                <a:lnTo>
                  <a:pt x="1296609" y="889533"/>
                </a:lnTo>
                <a:lnTo>
                  <a:pt x="0" y="8895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219204" y="6196395"/>
            <a:ext cx="1296609" cy="889534"/>
          </a:xfrm>
          <a:custGeom>
            <a:avLst/>
            <a:gdLst/>
            <a:ahLst/>
            <a:cxnLst/>
            <a:rect r="r" b="b" t="t" l="l"/>
            <a:pathLst>
              <a:path h="889534" w="1296609">
                <a:moveTo>
                  <a:pt x="0" y="0"/>
                </a:moveTo>
                <a:lnTo>
                  <a:pt x="1296609" y="0"/>
                </a:lnTo>
                <a:lnTo>
                  <a:pt x="1296609" y="889534"/>
                </a:lnTo>
                <a:lnTo>
                  <a:pt x="0" y="889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4777468" y="4381205"/>
            <a:ext cx="1296609" cy="889534"/>
          </a:xfrm>
          <a:custGeom>
            <a:avLst/>
            <a:gdLst/>
            <a:ahLst/>
            <a:cxnLst/>
            <a:rect r="r" b="b" t="t" l="l"/>
            <a:pathLst>
              <a:path h="889534" w="1296609">
                <a:moveTo>
                  <a:pt x="0" y="0"/>
                </a:moveTo>
                <a:lnTo>
                  <a:pt x="1296609" y="0"/>
                </a:lnTo>
                <a:lnTo>
                  <a:pt x="1296609" y="889534"/>
                </a:lnTo>
                <a:lnTo>
                  <a:pt x="0" y="889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-2272087" y="6254435"/>
            <a:ext cx="4713966" cy="4241628"/>
          </a:xfrm>
          <a:custGeom>
            <a:avLst/>
            <a:gdLst/>
            <a:ahLst/>
            <a:cxnLst/>
            <a:rect r="r" b="b" t="t" l="l"/>
            <a:pathLst>
              <a:path h="4241628" w="4713966">
                <a:moveTo>
                  <a:pt x="0" y="0"/>
                </a:moveTo>
                <a:lnTo>
                  <a:pt x="4713965" y="0"/>
                </a:lnTo>
                <a:lnTo>
                  <a:pt x="4713965" y="4241627"/>
                </a:lnTo>
                <a:lnTo>
                  <a:pt x="0" y="42416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-12475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010315" y="7162419"/>
            <a:ext cx="1331837" cy="3689456"/>
          </a:xfrm>
          <a:custGeom>
            <a:avLst/>
            <a:gdLst/>
            <a:ahLst/>
            <a:cxnLst/>
            <a:rect r="r" b="b" t="t" l="l"/>
            <a:pathLst>
              <a:path h="3689456" w="1331837">
                <a:moveTo>
                  <a:pt x="0" y="0"/>
                </a:moveTo>
                <a:lnTo>
                  <a:pt x="1331836" y="0"/>
                </a:lnTo>
                <a:lnTo>
                  <a:pt x="1331836" y="3689456"/>
                </a:lnTo>
                <a:lnTo>
                  <a:pt x="0" y="36894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5419693" y="458645"/>
            <a:ext cx="6474893" cy="1026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79"/>
              </a:lnSpc>
            </a:pPr>
            <a:r>
              <a:rPr lang="en-US" sz="5985">
                <a:solidFill>
                  <a:srgbClr val="3D4F76"/>
                </a:solidFill>
                <a:latin typeface="Lilita One"/>
                <a:ea typeface="Lilita One"/>
                <a:cs typeface="Lilita One"/>
                <a:sym typeface="Lilita One"/>
              </a:rPr>
              <a:t>Spot the letter Laam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1649892" y="2288191"/>
            <a:ext cx="10097558" cy="5128210"/>
            <a:chOff x="0" y="0"/>
            <a:chExt cx="2659439" cy="135064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659439" cy="1350640"/>
            </a:xfrm>
            <a:custGeom>
              <a:avLst/>
              <a:gdLst/>
              <a:ahLst/>
              <a:cxnLst/>
              <a:rect r="r" b="b" t="t" l="l"/>
              <a:pathLst>
                <a:path h="1350640" w="2659439">
                  <a:moveTo>
                    <a:pt x="39102" y="0"/>
                  </a:moveTo>
                  <a:lnTo>
                    <a:pt x="2620337" y="0"/>
                  </a:lnTo>
                  <a:cubicBezTo>
                    <a:pt x="2630707" y="0"/>
                    <a:pt x="2640653" y="4120"/>
                    <a:pt x="2647986" y="11453"/>
                  </a:cubicBezTo>
                  <a:cubicBezTo>
                    <a:pt x="2655319" y="18786"/>
                    <a:pt x="2659439" y="28732"/>
                    <a:pt x="2659439" y="39102"/>
                  </a:cubicBezTo>
                  <a:lnTo>
                    <a:pt x="2659439" y="1311537"/>
                  </a:lnTo>
                  <a:cubicBezTo>
                    <a:pt x="2659439" y="1321908"/>
                    <a:pt x="2655319" y="1331854"/>
                    <a:pt x="2647986" y="1339187"/>
                  </a:cubicBezTo>
                  <a:cubicBezTo>
                    <a:pt x="2640653" y="1346520"/>
                    <a:pt x="2630707" y="1350640"/>
                    <a:pt x="2620337" y="1350640"/>
                  </a:cubicBezTo>
                  <a:lnTo>
                    <a:pt x="39102" y="1350640"/>
                  </a:lnTo>
                  <a:cubicBezTo>
                    <a:pt x="28732" y="1350640"/>
                    <a:pt x="18786" y="1346520"/>
                    <a:pt x="11453" y="1339187"/>
                  </a:cubicBezTo>
                  <a:cubicBezTo>
                    <a:pt x="4120" y="1331854"/>
                    <a:pt x="0" y="1321908"/>
                    <a:pt x="0" y="1311537"/>
                  </a:cubicBezTo>
                  <a:lnTo>
                    <a:pt x="0" y="39102"/>
                  </a:lnTo>
                  <a:cubicBezTo>
                    <a:pt x="0" y="28732"/>
                    <a:pt x="4120" y="18786"/>
                    <a:pt x="11453" y="11453"/>
                  </a:cubicBezTo>
                  <a:cubicBezTo>
                    <a:pt x="18786" y="4120"/>
                    <a:pt x="28732" y="0"/>
                    <a:pt x="39102" y="0"/>
                  </a:cubicBezTo>
                  <a:close/>
                </a:path>
              </a:pathLst>
            </a:custGeom>
            <a:solidFill>
              <a:srgbClr val="85D27D">
                <a:alpha val="60000"/>
              </a:srgbClr>
            </a:solidFill>
            <a:ln w="38100" cap="rnd">
              <a:solidFill>
                <a:srgbClr val="FFFFFF">
                  <a:alpha val="60000"/>
                </a:srgbClr>
              </a:solidFill>
              <a:prstDash val="solid"/>
              <a:round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0" y="28575"/>
              <a:ext cx="2659439" cy="13220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00"/>
                </a:lnSpc>
              </a:pP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8657139" y="2842408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علق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074077" y="2842408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رحلة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3129377" y="294738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بلد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764508" y="4817304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فلق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6005218" y="4817304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ليل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3245929" y="4817304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سهل</a:t>
            </a:r>
          </a:p>
        </p:txBody>
      </p:sp>
    </p:spTree>
  </p:cSld>
  <p:clrMapOvr>
    <a:masterClrMapping/>
  </p:clrMapOvr>
</p:sld>
</file>

<file path=ppt/slides/slide7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058285" y="-1131876"/>
            <a:ext cx="11616340" cy="9307592"/>
          </a:xfrm>
          <a:custGeom>
            <a:avLst/>
            <a:gdLst/>
            <a:ahLst/>
            <a:cxnLst/>
            <a:rect r="r" b="b" t="t" l="l"/>
            <a:pathLst>
              <a:path h="9307592" w="11616340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505585" y="5398696"/>
            <a:ext cx="19764771" cy="4480015"/>
          </a:xfrm>
          <a:custGeom>
            <a:avLst/>
            <a:gdLst/>
            <a:ahLst/>
            <a:cxnLst/>
            <a:rect r="r" b="b" t="t" l="l"/>
            <a:pathLst>
              <a:path h="4480015" w="19764771">
                <a:moveTo>
                  <a:pt x="19764771" y="0"/>
                </a:moveTo>
                <a:lnTo>
                  <a:pt x="0" y="0"/>
                </a:lnTo>
                <a:lnTo>
                  <a:pt x="0" y="4480015"/>
                </a:lnTo>
                <a:lnTo>
                  <a:pt x="19764771" y="4480015"/>
                </a:lnTo>
                <a:lnTo>
                  <a:pt x="19764771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03873" y="8025169"/>
            <a:ext cx="18495745" cy="5339661"/>
          </a:xfrm>
          <a:custGeom>
            <a:avLst/>
            <a:gdLst/>
            <a:ahLst/>
            <a:cxnLst/>
            <a:rect r="r" b="b" t="t" l="l"/>
            <a:pathLst>
              <a:path h="5339661" w="18495745">
                <a:moveTo>
                  <a:pt x="0" y="0"/>
                </a:moveTo>
                <a:lnTo>
                  <a:pt x="18495746" y="0"/>
                </a:lnTo>
                <a:lnTo>
                  <a:pt x="18495746" y="5339661"/>
                </a:lnTo>
                <a:lnTo>
                  <a:pt x="0" y="53396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60481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55235" y="8239877"/>
            <a:ext cx="12587417" cy="4195007"/>
          </a:xfrm>
          <a:custGeom>
            <a:avLst/>
            <a:gdLst/>
            <a:ahLst/>
            <a:cxnLst/>
            <a:rect r="r" b="b" t="t" l="l"/>
            <a:pathLst>
              <a:path h="4195007" w="12587417">
                <a:moveTo>
                  <a:pt x="0" y="0"/>
                </a:moveTo>
                <a:lnTo>
                  <a:pt x="12587417" y="0"/>
                </a:lnTo>
                <a:lnTo>
                  <a:pt x="12587417" y="4195007"/>
                </a:lnTo>
                <a:lnTo>
                  <a:pt x="0" y="41950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09" t="-51445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270057" y="-195022"/>
            <a:ext cx="10544810" cy="6458696"/>
          </a:xfrm>
          <a:custGeom>
            <a:avLst/>
            <a:gdLst/>
            <a:ahLst/>
            <a:cxnLst/>
            <a:rect r="r" b="b" t="t" l="l"/>
            <a:pathLst>
              <a:path h="6458696" w="10544810">
                <a:moveTo>
                  <a:pt x="0" y="0"/>
                </a:moveTo>
                <a:lnTo>
                  <a:pt x="10544810" y="0"/>
                </a:lnTo>
                <a:lnTo>
                  <a:pt x="10544810" y="6458696"/>
                </a:lnTo>
                <a:lnTo>
                  <a:pt x="0" y="64586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664686" y="2595129"/>
            <a:ext cx="8461566" cy="11161175"/>
          </a:xfrm>
          <a:custGeom>
            <a:avLst/>
            <a:gdLst/>
            <a:ahLst/>
            <a:cxnLst/>
            <a:rect r="r" b="b" t="t" l="l"/>
            <a:pathLst>
              <a:path h="11161175" w="8461566">
                <a:moveTo>
                  <a:pt x="0" y="0"/>
                </a:moveTo>
                <a:lnTo>
                  <a:pt x="8461566" y="0"/>
                </a:lnTo>
                <a:lnTo>
                  <a:pt x="8461566" y="11161175"/>
                </a:lnTo>
                <a:lnTo>
                  <a:pt x="0" y="11161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610051" y="-2487256"/>
            <a:ext cx="4642523" cy="4974512"/>
          </a:xfrm>
          <a:custGeom>
            <a:avLst/>
            <a:gdLst/>
            <a:ahLst/>
            <a:cxnLst/>
            <a:rect r="r" b="b" t="t" l="l"/>
            <a:pathLst>
              <a:path h="4974512" w="4642523">
                <a:moveTo>
                  <a:pt x="0" y="0"/>
                </a:moveTo>
                <a:lnTo>
                  <a:pt x="4642523" y="0"/>
                </a:lnTo>
                <a:lnTo>
                  <a:pt x="4642523" y="4974512"/>
                </a:lnTo>
                <a:lnTo>
                  <a:pt x="0" y="49745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-2637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404182" y="1332328"/>
            <a:ext cx="520235" cy="1473591"/>
          </a:xfrm>
          <a:custGeom>
            <a:avLst/>
            <a:gdLst/>
            <a:ahLst/>
            <a:cxnLst/>
            <a:rect r="r" b="b" t="t" l="l"/>
            <a:pathLst>
              <a:path h="1473591" w="520235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367805">
            <a:off x="14619240" y="1460260"/>
            <a:ext cx="520235" cy="1473591"/>
          </a:xfrm>
          <a:custGeom>
            <a:avLst/>
            <a:gdLst/>
            <a:ahLst/>
            <a:cxnLst/>
            <a:rect r="r" b="b" t="t" l="l"/>
            <a:pathLst>
              <a:path h="1473591" w="520235">
                <a:moveTo>
                  <a:pt x="0" y="0"/>
                </a:moveTo>
                <a:lnTo>
                  <a:pt x="520235" y="0"/>
                </a:lnTo>
                <a:lnTo>
                  <a:pt x="520235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2939240">
            <a:off x="13985812" y="1875252"/>
            <a:ext cx="520235" cy="1473591"/>
          </a:xfrm>
          <a:custGeom>
            <a:avLst/>
            <a:gdLst/>
            <a:ahLst/>
            <a:cxnLst/>
            <a:rect r="r" b="b" t="t" l="l"/>
            <a:pathLst>
              <a:path h="1473591" w="520235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7708413" y="1332328"/>
            <a:ext cx="3222899" cy="5436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35714"/>
              </a:lnSpc>
            </a:pPr>
            <a:r>
              <a:rPr lang="ar-EG" sz="35714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م</a:t>
            </a:r>
          </a:p>
        </p:txBody>
      </p:sp>
    </p:spTree>
  </p:cSld>
  <p:clrMapOvr>
    <a:masterClrMapping/>
  </p:clrMapOvr>
</p:sld>
</file>

<file path=ppt/slides/slide7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058285" y="-1131876"/>
            <a:ext cx="11616340" cy="9307592"/>
          </a:xfrm>
          <a:custGeom>
            <a:avLst/>
            <a:gdLst/>
            <a:ahLst/>
            <a:cxnLst/>
            <a:rect r="r" b="b" t="t" l="l"/>
            <a:pathLst>
              <a:path h="9307592" w="11616340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505585" y="5398696"/>
            <a:ext cx="19764771" cy="4480015"/>
          </a:xfrm>
          <a:custGeom>
            <a:avLst/>
            <a:gdLst/>
            <a:ahLst/>
            <a:cxnLst/>
            <a:rect r="r" b="b" t="t" l="l"/>
            <a:pathLst>
              <a:path h="4480015" w="19764771">
                <a:moveTo>
                  <a:pt x="19764771" y="0"/>
                </a:moveTo>
                <a:lnTo>
                  <a:pt x="0" y="0"/>
                </a:lnTo>
                <a:lnTo>
                  <a:pt x="0" y="4480015"/>
                </a:lnTo>
                <a:lnTo>
                  <a:pt x="19764771" y="4480015"/>
                </a:lnTo>
                <a:lnTo>
                  <a:pt x="19764771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03873" y="8025169"/>
            <a:ext cx="18495745" cy="5339661"/>
          </a:xfrm>
          <a:custGeom>
            <a:avLst/>
            <a:gdLst/>
            <a:ahLst/>
            <a:cxnLst/>
            <a:rect r="r" b="b" t="t" l="l"/>
            <a:pathLst>
              <a:path h="5339661" w="18495745">
                <a:moveTo>
                  <a:pt x="0" y="0"/>
                </a:moveTo>
                <a:lnTo>
                  <a:pt x="18495746" y="0"/>
                </a:lnTo>
                <a:lnTo>
                  <a:pt x="18495746" y="5339661"/>
                </a:lnTo>
                <a:lnTo>
                  <a:pt x="0" y="53396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60481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55235" y="8239877"/>
            <a:ext cx="12587417" cy="4195007"/>
          </a:xfrm>
          <a:custGeom>
            <a:avLst/>
            <a:gdLst/>
            <a:ahLst/>
            <a:cxnLst/>
            <a:rect r="r" b="b" t="t" l="l"/>
            <a:pathLst>
              <a:path h="4195007" w="12587417">
                <a:moveTo>
                  <a:pt x="0" y="0"/>
                </a:moveTo>
                <a:lnTo>
                  <a:pt x="12587417" y="0"/>
                </a:lnTo>
                <a:lnTo>
                  <a:pt x="12587417" y="4195007"/>
                </a:lnTo>
                <a:lnTo>
                  <a:pt x="0" y="41950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09" t="-51445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270057" y="-195022"/>
            <a:ext cx="10544810" cy="6458696"/>
          </a:xfrm>
          <a:custGeom>
            <a:avLst/>
            <a:gdLst/>
            <a:ahLst/>
            <a:cxnLst/>
            <a:rect r="r" b="b" t="t" l="l"/>
            <a:pathLst>
              <a:path h="6458696" w="10544810">
                <a:moveTo>
                  <a:pt x="0" y="0"/>
                </a:moveTo>
                <a:lnTo>
                  <a:pt x="10544810" y="0"/>
                </a:lnTo>
                <a:lnTo>
                  <a:pt x="10544810" y="6458696"/>
                </a:lnTo>
                <a:lnTo>
                  <a:pt x="0" y="64586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664686" y="2595129"/>
            <a:ext cx="8461566" cy="11161175"/>
          </a:xfrm>
          <a:custGeom>
            <a:avLst/>
            <a:gdLst/>
            <a:ahLst/>
            <a:cxnLst/>
            <a:rect r="r" b="b" t="t" l="l"/>
            <a:pathLst>
              <a:path h="11161175" w="8461566">
                <a:moveTo>
                  <a:pt x="0" y="0"/>
                </a:moveTo>
                <a:lnTo>
                  <a:pt x="8461566" y="0"/>
                </a:lnTo>
                <a:lnTo>
                  <a:pt x="8461566" y="11161175"/>
                </a:lnTo>
                <a:lnTo>
                  <a:pt x="0" y="11161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610051" y="-2487256"/>
            <a:ext cx="4642523" cy="4974512"/>
          </a:xfrm>
          <a:custGeom>
            <a:avLst/>
            <a:gdLst/>
            <a:ahLst/>
            <a:cxnLst/>
            <a:rect r="r" b="b" t="t" l="l"/>
            <a:pathLst>
              <a:path h="4974512" w="4642523">
                <a:moveTo>
                  <a:pt x="0" y="0"/>
                </a:moveTo>
                <a:lnTo>
                  <a:pt x="4642523" y="0"/>
                </a:lnTo>
                <a:lnTo>
                  <a:pt x="4642523" y="4974512"/>
                </a:lnTo>
                <a:lnTo>
                  <a:pt x="0" y="49745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-2637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404182" y="1332328"/>
            <a:ext cx="520235" cy="1473591"/>
          </a:xfrm>
          <a:custGeom>
            <a:avLst/>
            <a:gdLst/>
            <a:ahLst/>
            <a:cxnLst/>
            <a:rect r="r" b="b" t="t" l="l"/>
            <a:pathLst>
              <a:path h="1473591" w="520235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367805">
            <a:off x="14619240" y="1460260"/>
            <a:ext cx="520235" cy="1473591"/>
          </a:xfrm>
          <a:custGeom>
            <a:avLst/>
            <a:gdLst/>
            <a:ahLst/>
            <a:cxnLst/>
            <a:rect r="r" b="b" t="t" l="l"/>
            <a:pathLst>
              <a:path h="1473591" w="520235">
                <a:moveTo>
                  <a:pt x="0" y="0"/>
                </a:moveTo>
                <a:lnTo>
                  <a:pt x="520235" y="0"/>
                </a:lnTo>
                <a:lnTo>
                  <a:pt x="520235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2939240">
            <a:off x="13985812" y="1875252"/>
            <a:ext cx="520235" cy="1473591"/>
          </a:xfrm>
          <a:custGeom>
            <a:avLst/>
            <a:gdLst/>
            <a:ahLst/>
            <a:cxnLst/>
            <a:rect r="r" b="b" t="t" l="l"/>
            <a:pathLst>
              <a:path h="1473591" w="520235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387152" y="2977082"/>
            <a:ext cx="7865422" cy="21469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14104"/>
              </a:lnSpc>
            </a:pPr>
            <a:r>
              <a:rPr lang="ar-EG" sz="14104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مـ ـمـ ـم</a:t>
            </a:r>
          </a:p>
        </p:txBody>
      </p:sp>
    </p:spTree>
  </p:cSld>
  <p:clrMapOvr>
    <a:masterClrMapping/>
  </p:clrMapOvr>
</p:sld>
</file>

<file path=ppt/slides/slide7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708856" y="-1205096"/>
            <a:ext cx="7388162" cy="4525249"/>
          </a:xfrm>
          <a:custGeom>
            <a:avLst/>
            <a:gdLst/>
            <a:ahLst/>
            <a:cxnLst/>
            <a:rect r="r" b="b" t="t" l="l"/>
            <a:pathLst>
              <a:path h="4525249" w="7388162">
                <a:moveTo>
                  <a:pt x="0" y="0"/>
                </a:moveTo>
                <a:lnTo>
                  <a:pt x="7388162" y="0"/>
                </a:lnTo>
                <a:lnTo>
                  <a:pt x="7388162" y="4525250"/>
                </a:lnTo>
                <a:lnTo>
                  <a:pt x="0" y="45252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751913" y="1890260"/>
            <a:ext cx="5512841" cy="2859786"/>
          </a:xfrm>
          <a:custGeom>
            <a:avLst/>
            <a:gdLst/>
            <a:ahLst/>
            <a:cxnLst/>
            <a:rect r="r" b="b" t="t" l="l"/>
            <a:pathLst>
              <a:path h="2859786" w="5512841">
                <a:moveTo>
                  <a:pt x="0" y="0"/>
                </a:moveTo>
                <a:lnTo>
                  <a:pt x="5512841" y="0"/>
                </a:lnTo>
                <a:lnTo>
                  <a:pt x="5512841" y="2859787"/>
                </a:lnTo>
                <a:lnTo>
                  <a:pt x="0" y="28597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6264400" y="3010029"/>
            <a:ext cx="3665236" cy="1901341"/>
          </a:xfrm>
          <a:custGeom>
            <a:avLst/>
            <a:gdLst/>
            <a:ahLst/>
            <a:cxnLst/>
            <a:rect r="r" b="b" t="t" l="l"/>
            <a:pathLst>
              <a:path h="1901341" w="3665236">
                <a:moveTo>
                  <a:pt x="3665236" y="0"/>
                </a:moveTo>
                <a:lnTo>
                  <a:pt x="0" y="0"/>
                </a:lnTo>
                <a:lnTo>
                  <a:pt x="0" y="1901341"/>
                </a:lnTo>
                <a:lnTo>
                  <a:pt x="3665236" y="1901341"/>
                </a:lnTo>
                <a:lnTo>
                  <a:pt x="3665236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-1919058" y="-1515221"/>
            <a:ext cx="7388162" cy="4525249"/>
          </a:xfrm>
          <a:custGeom>
            <a:avLst/>
            <a:gdLst/>
            <a:ahLst/>
            <a:cxnLst/>
            <a:rect r="r" b="b" t="t" l="l"/>
            <a:pathLst>
              <a:path h="4525249" w="7388162">
                <a:moveTo>
                  <a:pt x="7388162" y="0"/>
                </a:moveTo>
                <a:lnTo>
                  <a:pt x="0" y="0"/>
                </a:lnTo>
                <a:lnTo>
                  <a:pt x="0" y="4525250"/>
                </a:lnTo>
                <a:lnTo>
                  <a:pt x="7388162" y="4525250"/>
                </a:lnTo>
                <a:lnTo>
                  <a:pt x="7388162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5790719" y="-945923"/>
            <a:ext cx="8679183" cy="6954195"/>
          </a:xfrm>
          <a:custGeom>
            <a:avLst/>
            <a:gdLst/>
            <a:ahLst/>
            <a:cxnLst/>
            <a:rect r="r" b="b" t="t" l="l"/>
            <a:pathLst>
              <a:path h="6954195" w="8679183">
                <a:moveTo>
                  <a:pt x="0" y="0"/>
                </a:moveTo>
                <a:lnTo>
                  <a:pt x="8679183" y="0"/>
                </a:lnTo>
                <a:lnTo>
                  <a:pt x="8679183" y="6954195"/>
                </a:lnTo>
                <a:lnTo>
                  <a:pt x="0" y="69541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141025" y="3400815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50" y="0"/>
                </a:lnTo>
                <a:lnTo>
                  <a:pt x="24570050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60481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814350" y="3960699"/>
            <a:ext cx="14820200" cy="10300039"/>
          </a:xfrm>
          <a:custGeom>
            <a:avLst/>
            <a:gdLst/>
            <a:ahLst/>
            <a:cxnLst/>
            <a:rect r="r" b="b" t="t" l="l"/>
            <a:pathLst>
              <a:path h="10300039" w="14820200">
                <a:moveTo>
                  <a:pt x="0" y="0"/>
                </a:moveTo>
                <a:lnTo>
                  <a:pt x="14820200" y="0"/>
                </a:lnTo>
                <a:lnTo>
                  <a:pt x="14820200" y="10300039"/>
                </a:lnTo>
                <a:lnTo>
                  <a:pt x="0" y="103000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986676" y="-506577"/>
            <a:ext cx="5690387" cy="4559423"/>
          </a:xfrm>
          <a:custGeom>
            <a:avLst/>
            <a:gdLst/>
            <a:ahLst/>
            <a:cxnLst/>
            <a:rect r="r" b="b" t="t" l="l"/>
            <a:pathLst>
              <a:path h="4559423" w="5690387">
                <a:moveTo>
                  <a:pt x="0" y="0"/>
                </a:moveTo>
                <a:lnTo>
                  <a:pt x="5690388" y="0"/>
                </a:lnTo>
                <a:lnTo>
                  <a:pt x="5690388" y="4559423"/>
                </a:lnTo>
                <a:lnTo>
                  <a:pt x="0" y="45594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63804" y="1028700"/>
            <a:ext cx="3600062" cy="3004950"/>
          </a:xfrm>
          <a:custGeom>
            <a:avLst/>
            <a:gdLst/>
            <a:ahLst/>
            <a:cxnLst/>
            <a:rect r="r" b="b" t="t" l="l"/>
            <a:pathLst>
              <a:path h="3004950" w="3600062">
                <a:moveTo>
                  <a:pt x="0" y="0"/>
                </a:moveTo>
                <a:lnTo>
                  <a:pt x="3600062" y="0"/>
                </a:lnTo>
                <a:lnTo>
                  <a:pt x="3600062" y="3004950"/>
                </a:lnTo>
                <a:lnTo>
                  <a:pt x="0" y="30049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5420151" y="4255051"/>
            <a:ext cx="12375147" cy="6284325"/>
          </a:xfrm>
          <a:custGeom>
            <a:avLst/>
            <a:gdLst/>
            <a:ahLst/>
            <a:cxnLst/>
            <a:rect r="r" b="b" t="t" l="l"/>
            <a:pathLst>
              <a:path h="6284325" w="12375147">
                <a:moveTo>
                  <a:pt x="0" y="0"/>
                </a:moveTo>
                <a:lnTo>
                  <a:pt x="12375147" y="0"/>
                </a:lnTo>
                <a:lnTo>
                  <a:pt x="12375147" y="6284325"/>
                </a:lnTo>
                <a:lnTo>
                  <a:pt x="0" y="62843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613" t="0" r="-613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394478" y="7433088"/>
            <a:ext cx="4345952" cy="2204359"/>
          </a:xfrm>
          <a:custGeom>
            <a:avLst/>
            <a:gdLst/>
            <a:ahLst/>
            <a:cxnLst/>
            <a:rect r="r" b="b" t="t" l="l"/>
            <a:pathLst>
              <a:path h="2204359" w="4345952">
                <a:moveTo>
                  <a:pt x="0" y="0"/>
                </a:moveTo>
                <a:lnTo>
                  <a:pt x="4345952" y="0"/>
                </a:lnTo>
                <a:lnTo>
                  <a:pt x="4345952" y="2204359"/>
                </a:lnTo>
                <a:lnTo>
                  <a:pt x="0" y="22043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-398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5457844" y="3229891"/>
            <a:ext cx="4672737" cy="1057207"/>
          </a:xfrm>
          <a:custGeom>
            <a:avLst/>
            <a:gdLst/>
            <a:ahLst/>
            <a:cxnLst/>
            <a:rect r="r" b="b" t="t" l="l"/>
            <a:pathLst>
              <a:path h="1057207" w="4672737">
                <a:moveTo>
                  <a:pt x="0" y="0"/>
                </a:moveTo>
                <a:lnTo>
                  <a:pt x="4672737" y="0"/>
                </a:lnTo>
                <a:lnTo>
                  <a:pt x="4672737" y="1057207"/>
                </a:lnTo>
                <a:lnTo>
                  <a:pt x="0" y="10572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828663" y="5565318"/>
            <a:ext cx="5796122" cy="4974058"/>
          </a:xfrm>
          <a:custGeom>
            <a:avLst/>
            <a:gdLst/>
            <a:ahLst/>
            <a:cxnLst/>
            <a:rect r="r" b="b" t="t" l="l"/>
            <a:pathLst>
              <a:path h="4974058" w="5796122">
                <a:moveTo>
                  <a:pt x="0" y="0"/>
                </a:moveTo>
                <a:lnTo>
                  <a:pt x="5796122" y="0"/>
                </a:lnTo>
                <a:lnTo>
                  <a:pt x="5796122" y="4974058"/>
                </a:lnTo>
                <a:lnTo>
                  <a:pt x="0" y="49740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1751913" y="4255051"/>
            <a:ext cx="4588439" cy="3980470"/>
          </a:xfrm>
          <a:custGeom>
            <a:avLst/>
            <a:gdLst/>
            <a:ahLst/>
            <a:cxnLst/>
            <a:rect r="r" b="b" t="t" l="l"/>
            <a:pathLst>
              <a:path h="3980470" w="4588439">
                <a:moveTo>
                  <a:pt x="0" y="0"/>
                </a:moveTo>
                <a:lnTo>
                  <a:pt x="4588438" y="0"/>
                </a:lnTo>
                <a:lnTo>
                  <a:pt x="4588438" y="3980470"/>
                </a:lnTo>
                <a:lnTo>
                  <a:pt x="0" y="398047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5192421" y="458645"/>
            <a:ext cx="6929435" cy="1026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79"/>
              </a:lnSpc>
            </a:pPr>
            <a:r>
              <a:rPr lang="en-US" sz="5985">
                <a:solidFill>
                  <a:srgbClr val="3D4F76"/>
                </a:solidFill>
                <a:latin typeface="Lilita One"/>
                <a:ea typeface="Lilita One"/>
                <a:cs typeface="Lilita One"/>
                <a:sym typeface="Lilita One"/>
              </a:rPr>
              <a:t>Spot the letter Meem 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1649892" y="2288191"/>
            <a:ext cx="10097558" cy="5128210"/>
            <a:chOff x="0" y="0"/>
            <a:chExt cx="2659439" cy="135064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659439" cy="1350640"/>
            </a:xfrm>
            <a:custGeom>
              <a:avLst/>
              <a:gdLst/>
              <a:ahLst/>
              <a:cxnLst/>
              <a:rect r="r" b="b" t="t" l="l"/>
              <a:pathLst>
                <a:path h="1350640" w="2659439">
                  <a:moveTo>
                    <a:pt x="39102" y="0"/>
                  </a:moveTo>
                  <a:lnTo>
                    <a:pt x="2620337" y="0"/>
                  </a:lnTo>
                  <a:cubicBezTo>
                    <a:pt x="2630707" y="0"/>
                    <a:pt x="2640653" y="4120"/>
                    <a:pt x="2647986" y="11453"/>
                  </a:cubicBezTo>
                  <a:cubicBezTo>
                    <a:pt x="2655319" y="18786"/>
                    <a:pt x="2659439" y="28732"/>
                    <a:pt x="2659439" y="39102"/>
                  </a:cubicBezTo>
                  <a:lnTo>
                    <a:pt x="2659439" y="1311537"/>
                  </a:lnTo>
                  <a:cubicBezTo>
                    <a:pt x="2659439" y="1321908"/>
                    <a:pt x="2655319" y="1331854"/>
                    <a:pt x="2647986" y="1339187"/>
                  </a:cubicBezTo>
                  <a:cubicBezTo>
                    <a:pt x="2640653" y="1346520"/>
                    <a:pt x="2630707" y="1350640"/>
                    <a:pt x="2620337" y="1350640"/>
                  </a:cubicBezTo>
                  <a:lnTo>
                    <a:pt x="39102" y="1350640"/>
                  </a:lnTo>
                  <a:cubicBezTo>
                    <a:pt x="28732" y="1350640"/>
                    <a:pt x="18786" y="1346520"/>
                    <a:pt x="11453" y="1339187"/>
                  </a:cubicBezTo>
                  <a:cubicBezTo>
                    <a:pt x="4120" y="1331854"/>
                    <a:pt x="0" y="1321908"/>
                    <a:pt x="0" y="1311537"/>
                  </a:cubicBezTo>
                  <a:lnTo>
                    <a:pt x="0" y="39102"/>
                  </a:lnTo>
                  <a:cubicBezTo>
                    <a:pt x="0" y="28732"/>
                    <a:pt x="4120" y="18786"/>
                    <a:pt x="11453" y="11453"/>
                  </a:cubicBezTo>
                  <a:cubicBezTo>
                    <a:pt x="18786" y="4120"/>
                    <a:pt x="28732" y="0"/>
                    <a:pt x="39102" y="0"/>
                  </a:cubicBezTo>
                  <a:close/>
                </a:path>
              </a:pathLst>
            </a:custGeom>
            <a:solidFill>
              <a:srgbClr val="85D27D">
                <a:alpha val="60000"/>
              </a:srgbClr>
            </a:solidFill>
            <a:ln w="38100" cap="rnd">
              <a:solidFill>
                <a:srgbClr val="FFFFFF">
                  <a:alpha val="60000"/>
                </a:srgbClr>
              </a:solidFill>
              <a:prstDash val="solid"/>
              <a:round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28575"/>
              <a:ext cx="2659439" cy="13220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00"/>
                </a:lnSpc>
              </a:pP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8657139" y="2842408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عمل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840660" y="2866718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سمع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888464" y="2866718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مرج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657139" y="514350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علم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986676" y="514350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مرض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2888464" y="514350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حرم</a:t>
            </a:r>
          </a:p>
        </p:txBody>
      </p:sp>
    </p:spTree>
  </p:cSld>
  <p:clrMapOvr>
    <a:masterClrMapping/>
  </p:clrMapOvr>
</p:sld>
</file>

<file path=ppt/slides/slide7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327371">
            <a:off x="-342936" y="-73803"/>
            <a:ext cx="21309976" cy="6152121"/>
          </a:xfrm>
          <a:custGeom>
            <a:avLst/>
            <a:gdLst/>
            <a:ahLst/>
            <a:cxnLst/>
            <a:rect r="r" b="b" t="t" l="l"/>
            <a:pathLst>
              <a:path h="6152121" w="21309976">
                <a:moveTo>
                  <a:pt x="21309977" y="0"/>
                </a:moveTo>
                <a:lnTo>
                  <a:pt x="0" y="0"/>
                </a:lnTo>
                <a:lnTo>
                  <a:pt x="0" y="6152120"/>
                </a:lnTo>
                <a:lnTo>
                  <a:pt x="21309977" y="6152120"/>
                </a:lnTo>
                <a:lnTo>
                  <a:pt x="21309977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80325" y="3297113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32601" y="3002257"/>
            <a:ext cx="12510713" cy="6353168"/>
          </a:xfrm>
          <a:custGeom>
            <a:avLst/>
            <a:gdLst/>
            <a:ahLst/>
            <a:cxnLst/>
            <a:rect r="r" b="b" t="t" l="l"/>
            <a:pathLst>
              <a:path h="6353168" w="12510713">
                <a:moveTo>
                  <a:pt x="0" y="0"/>
                </a:moveTo>
                <a:lnTo>
                  <a:pt x="12510712" y="0"/>
                </a:lnTo>
                <a:lnTo>
                  <a:pt x="12510712" y="6353168"/>
                </a:lnTo>
                <a:lnTo>
                  <a:pt x="0" y="63531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13" t="0" r="-613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81514" y="4538089"/>
            <a:ext cx="5020428" cy="4654481"/>
          </a:xfrm>
          <a:custGeom>
            <a:avLst/>
            <a:gdLst/>
            <a:ahLst/>
            <a:cxnLst/>
            <a:rect r="r" b="b" t="t" l="l"/>
            <a:pathLst>
              <a:path h="4654481" w="5020428">
                <a:moveTo>
                  <a:pt x="0" y="0"/>
                </a:moveTo>
                <a:lnTo>
                  <a:pt x="5020428" y="0"/>
                </a:lnTo>
                <a:lnTo>
                  <a:pt x="5020428" y="4654481"/>
                </a:lnTo>
                <a:lnTo>
                  <a:pt x="0" y="46544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477657" y="5997461"/>
            <a:ext cx="2372125" cy="2483900"/>
          </a:xfrm>
          <a:custGeom>
            <a:avLst/>
            <a:gdLst/>
            <a:ahLst/>
            <a:cxnLst/>
            <a:rect r="r" b="b" t="t" l="l"/>
            <a:pathLst>
              <a:path h="2483900" w="2372125">
                <a:moveTo>
                  <a:pt x="0" y="0"/>
                </a:moveTo>
                <a:lnTo>
                  <a:pt x="2372125" y="0"/>
                </a:lnTo>
                <a:lnTo>
                  <a:pt x="2372125" y="2483900"/>
                </a:lnTo>
                <a:lnTo>
                  <a:pt x="0" y="24839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673929" y="-3536480"/>
            <a:ext cx="8160670" cy="6538737"/>
          </a:xfrm>
          <a:custGeom>
            <a:avLst/>
            <a:gdLst/>
            <a:ahLst/>
            <a:cxnLst/>
            <a:rect r="r" b="b" t="t" l="l"/>
            <a:pathLst>
              <a:path h="6538737" w="8160670">
                <a:moveTo>
                  <a:pt x="0" y="0"/>
                </a:moveTo>
                <a:lnTo>
                  <a:pt x="8160670" y="0"/>
                </a:lnTo>
                <a:lnTo>
                  <a:pt x="8160670" y="6538737"/>
                </a:lnTo>
                <a:lnTo>
                  <a:pt x="0" y="65387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099812" y="-2820874"/>
            <a:ext cx="8376376" cy="8299746"/>
          </a:xfrm>
          <a:custGeom>
            <a:avLst/>
            <a:gdLst/>
            <a:ahLst/>
            <a:cxnLst/>
            <a:rect r="r" b="b" t="t" l="l"/>
            <a:pathLst>
              <a:path h="8299746" w="8376376">
                <a:moveTo>
                  <a:pt x="0" y="0"/>
                </a:moveTo>
                <a:lnTo>
                  <a:pt x="8376376" y="0"/>
                </a:lnTo>
                <a:lnTo>
                  <a:pt x="8376376" y="8299745"/>
                </a:lnTo>
                <a:lnTo>
                  <a:pt x="0" y="82997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23663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13102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443313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761059" y="-621979"/>
            <a:ext cx="1601469" cy="1725488"/>
          </a:xfrm>
          <a:custGeom>
            <a:avLst/>
            <a:gdLst/>
            <a:ahLst/>
            <a:cxnLst/>
            <a:rect r="r" b="b" t="t" l="l"/>
            <a:pathLst>
              <a:path h="1725488" w="1601469">
                <a:moveTo>
                  <a:pt x="0" y="0"/>
                </a:moveTo>
                <a:lnTo>
                  <a:pt x="1601469" y="0"/>
                </a:lnTo>
                <a:lnTo>
                  <a:pt x="1601469" y="1725488"/>
                </a:lnTo>
                <a:lnTo>
                  <a:pt x="0" y="17254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737810" y="8945902"/>
            <a:ext cx="3216527" cy="1832080"/>
          </a:xfrm>
          <a:custGeom>
            <a:avLst/>
            <a:gdLst/>
            <a:ahLst/>
            <a:cxnLst/>
            <a:rect r="r" b="b" t="t" l="l"/>
            <a:pathLst>
              <a:path h="1832080" w="3216527">
                <a:moveTo>
                  <a:pt x="0" y="0"/>
                </a:moveTo>
                <a:lnTo>
                  <a:pt x="3216528" y="0"/>
                </a:lnTo>
                <a:lnTo>
                  <a:pt x="3216528" y="1832080"/>
                </a:lnTo>
                <a:lnTo>
                  <a:pt x="0" y="1832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312053" y="-212371"/>
            <a:ext cx="3087481" cy="1601631"/>
          </a:xfrm>
          <a:custGeom>
            <a:avLst/>
            <a:gdLst/>
            <a:ahLst/>
            <a:cxnLst/>
            <a:rect r="r" b="b" t="t" l="l"/>
            <a:pathLst>
              <a:path h="1601631" w="3087481">
                <a:moveTo>
                  <a:pt x="0" y="0"/>
                </a:moveTo>
                <a:lnTo>
                  <a:pt x="3087480" y="0"/>
                </a:lnTo>
                <a:lnTo>
                  <a:pt x="3087480" y="1601630"/>
                </a:lnTo>
                <a:lnTo>
                  <a:pt x="0" y="16016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769628" y="350978"/>
            <a:ext cx="1822879" cy="1038282"/>
          </a:xfrm>
          <a:custGeom>
            <a:avLst/>
            <a:gdLst/>
            <a:ahLst/>
            <a:cxnLst/>
            <a:rect r="r" b="b" t="t" l="l"/>
            <a:pathLst>
              <a:path h="1038282" w="1822879">
                <a:moveTo>
                  <a:pt x="0" y="0"/>
                </a:moveTo>
                <a:lnTo>
                  <a:pt x="1822880" y="0"/>
                </a:lnTo>
                <a:lnTo>
                  <a:pt x="1822880" y="1038281"/>
                </a:lnTo>
                <a:lnTo>
                  <a:pt x="0" y="10382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6910654" y="597969"/>
            <a:ext cx="4554606" cy="767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0472"/>
              </a:lnSpc>
            </a:pPr>
            <a:r>
              <a:rPr lang="ar-EG" sz="50472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ن</a:t>
            </a:r>
          </a:p>
        </p:txBody>
      </p:sp>
    </p:spTree>
  </p:cSld>
  <p:clrMapOvr>
    <a:masterClrMapping/>
  </p:clrMapOvr>
</p:sld>
</file>

<file path=ppt/slides/slide7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327371">
            <a:off x="-342936" y="-73803"/>
            <a:ext cx="21309976" cy="6152121"/>
          </a:xfrm>
          <a:custGeom>
            <a:avLst/>
            <a:gdLst/>
            <a:ahLst/>
            <a:cxnLst/>
            <a:rect r="r" b="b" t="t" l="l"/>
            <a:pathLst>
              <a:path h="6152121" w="21309976">
                <a:moveTo>
                  <a:pt x="21309977" y="0"/>
                </a:moveTo>
                <a:lnTo>
                  <a:pt x="0" y="0"/>
                </a:lnTo>
                <a:lnTo>
                  <a:pt x="0" y="6152120"/>
                </a:lnTo>
                <a:lnTo>
                  <a:pt x="21309977" y="6152120"/>
                </a:lnTo>
                <a:lnTo>
                  <a:pt x="21309977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80325" y="3297113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32601" y="3002257"/>
            <a:ext cx="12510713" cy="6353168"/>
          </a:xfrm>
          <a:custGeom>
            <a:avLst/>
            <a:gdLst/>
            <a:ahLst/>
            <a:cxnLst/>
            <a:rect r="r" b="b" t="t" l="l"/>
            <a:pathLst>
              <a:path h="6353168" w="12510713">
                <a:moveTo>
                  <a:pt x="0" y="0"/>
                </a:moveTo>
                <a:lnTo>
                  <a:pt x="12510712" y="0"/>
                </a:lnTo>
                <a:lnTo>
                  <a:pt x="12510712" y="6353168"/>
                </a:lnTo>
                <a:lnTo>
                  <a:pt x="0" y="63531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13" t="0" r="-613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81514" y="4538089"/>
            <a:ext cx="5020428" cy="4654481"/>
          </a:xfrm>
          <a:custGeom>
            <a:avLst/>
            <a:gdLst/>
            <a:ahLst/>
            <a:cxnLst/>
            <a:rect r="r" b="b" t="t" l="l"/>
            <a:pathLst>
              <a:path h="4654481" w="5020428">
                <a:moveTo>
                  <a:pt x="0" y="0"/>
                </a:moveTo>
                <a:lnTo>
                  <a:pt x="5020428" y="0"/>
                </a:lnTo>
                <a:lnTo>
                  <a:pt x="5020428" y="4654481"/>
                </a:lnTo>
                <a:lnTo>
                  <a:pt x="0" y="46544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477657" y="5997461"/>
            <a:ext cx="2372125" cy="2483900"/>
          </a:xfrm>
          <a:custGeom>
            <a:avLst/>
            <a:gdLst/>
            <a:ahLst/>
            <a:cxnLst/>
            <a:rect r="r" b="b" t="t" l="l"/>
            <a:pathLst>
              <a:path h="2483900" w="2372125">
                <a:moveTo>
                  <a:pt x="0" y="0"/>
                </a:moveTo>
                <a:lnTo>
                  <a:pt x="2372125" y="0"/>
                </a:lnTo>
                <a:lnTo>
                  <a:pt x="2372125" y="2483900"/>
                </a:lnTo>
                <a:lnTo>
                  <a:pt x="0" y="24839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673929" y="-3536480"/>
            <a:ext cx="8160670" cy="6538737"/>
          </a:xfrm>
          <a:custGeom>
            <a:avLst/>
            <a:gdLst/>
            <a:ahLst/>
            <a:cxnLst/>
            <a:rect r="r" b="b" t="t" l="l"/>
            <a:pathLst>
              <a:path h="6538737" w="8160670">
                <a:moveTo>
                  <a:pt x="0" y="0"/>
                </a:moveTo>
                <a:lnTo>
                  <a:pt x="8160670" y="0"/>
                </a:lnTo>
                <a:lnTo>
                  <a:pt x="8160670" y="6538737"/>
                </a:lnTo>
                <a:lnTo>
                  <a:pt x="0" y="65387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099812" y="-2820874"/>
            <a:ext cx="8376376" cy="8299746"/>
          </a:xfrm>
          <a:custGeom>
            <a:avLst/>
            <a:gdLst/>
            <a:ahLst/>
            <a:cxnLst/>
            <a:rect r="r" b="b" t="t" l="l"/>
            <a:pathLst>
              <a:path h="8299746" w="8376376">
                <a:moveTo>
                  <a:pt x="0" y="0"/>
                </a:moveTo>
                <a:lnTo>
                  <a:pt x="8376376" y="0"/>
                </a:lnTo>
                <a:lnTo>
                  <a:pt x="8376376" y="8299745"/>
                </a:lnTo>
                <a:lnTo>
                  <a:pt x="0" y="82997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23663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13102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443313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761059" y="-621979"/>
            <a:ext cx="1601469" cy="1725488"/>
          </a:xfrm>
          <a:custGeom>
            <a:avLst/>
            <a:gdLst/>
            <a:ahLst/>
            <a:cxnLst/>
            <a:rect r="r" b="b" t="t" l="l"/>
            <a:pathLst>
              <a:path h="1725488" w="1601469">
                <a:moveTo>
                  <a:pt x="0" y="0"/>
                </a:moveTo>
                <a:lnTo>
                  <a:pt x="1601469" y="0"/>
                </a:lnTo>
                <a:lnTo>
                  <a:pt x="1601469" y="1725488"/>
                </a:lnTo>
                <a:lnTo>
                  <a:pt x="0" y="17254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737810" y="8945902"/>
            <a:ext cx="3216527" cy="1832080"/>
          </a:xfrm>
          <a:custGeom>
            <a:avLst/>
            <a:gdLst/>
            <a:ahLst/>
            <a:cxnLst/>
            <a:rect r="r" b="b" t="t" l="l"/>
            <a:pathLst>
              <a:path h="1832080" w="3216527">
                <a:moveTo>
                  <a:pt x="0" y="0"/>
                </a:moveTo>
                <a:lnTo>
                  <a:pt x="3216528" y="0"/>
                </a:lnTo>
                <a:lnTo>
                  <a:pt x="3216528" y="1832080"/>
                </a:lnTo>
                <a:lnTo>
                  <a:pt x="0" y="1832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312053" y="-212371"/>
            <a:ext cx="3087481" cy="1601631"/>
          </a:xfrm>
          <a:custGeom>
            <a:avLst/>
            <a:gdLst/>
            <a:ahLst/>
            <a:cxnLst/>
            <a:rect r="r" b="b" t="t" l="l"/>
            <a:pathLst>
              <a:path h="1601631" w="3087481">
                <a:moveTo>
                  <a:pt x="0" y="0"/>
                </a:moveTo>
                <a:lnTo>
                  <a:pt x="3087480" y="0"/>
                </a:lnTo>
                <a:lnTo>
                  <a:pt x="3087480" y="1601630"/>
                </a:lnTo>
                <a:lnTo>
                  <a:pt x="0" y="16016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769628" y="350978"/>
            <a:ext cx="1822879" cy="1038282"/>
          </a:xfrm>
          <a:custGeom>
            <a:avLst/>
            <a:gdLst/>
            <a:ahLst/>
            <a:cxnLst/>
            <a:rect r="r" b="b" t="t" l="l"/>
            <a:pathLst>
              <a:path h="1038282" w="1822879">
                <a:moveTo>
                  <a:pt x="0" y="0"/>
                </a:moveTo>
                <a:lnTo>
                  <a:pt x="1822880" y="0"/>
                </a:lnTo>
                <a:lnTo>
                  <a:pt x="1822880" y="1038281"/>
                </a:lnTo>
                <a:lnTo>
                  <a:pt x="0" y="10382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783407" y="2533697"/>
            <a:ext cx="10809101" cy="3792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24913"/>
              </a:lnSpc>
            </a:pPr>
            <a:r>
              <a:rPr lang="ar-EG" sz="24913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نـ ـنـ  ـن</a:t>
            </a:r>
          </a:p>
        </p:txBody>
      </p:sp>
    </p:spTree>
  </p:cSld>
  <p:clrMapOvr>
    <a:masterClrMapping/>
  </p:clrMapOvr>
</p:sld>
</file>

<file path=ppt/slides/slide7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505452" y="-1598360"/>
            <a:ext cx="4983899" cy="2921811"/>
          </a:xfrm>
          <a:custGeom>
            <a:avLst/>
            <a:gdLst/>
            <a:ahLst/>
            <a:cxnLst/>
            <a:rect r="r" b="b" t="t" l="l"/>
            <a:pathLst>
              <a:path h="2921811" w="4983899">
                <a:moveTo>
                  <a:pt x="0" y="0"/>
                </a:moveTo>
                <a:lnTo>
                  <a:pt x="4983899" y="0"/>
                </a:lnTo>
                <a:lnTo>
                  <a:pt x="4983899" y="2921811"/>
                </a:lnTo>
                <a:lnTo>
                  <a:pt x="0" y="29218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429929" y="743063"/>
            <a:ext cx="26645887" cy="9871866"/>
          </a:xfrm>
          <a:custGeom>
            <a:avLst/>
            <a:gdLst/>
            <a:ahLst/>
            <a:cxnLst/>
            <a:rect r="r" b="b" t="t" l="l"/>
            <a:pathLst>
              <a:path h="9871866" w="26645887">
                <a:moveTo>
                  <a:pt x="0" y="0"/>
                </a:moveTo>
                <a:lnTo>
                  <a:pt x="26645887" y="0"/>
                </a:lnTo>
                <a:lnTo>
                  <a:pt x="26645887" y="9871866"/>
                </a:lnTo>
                <a:lnTo>
                  <a:pt x="0" y="98718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105945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25789" y="2170541"/>
            <a:ext cx="17727124" cy="9002156"/>
          </a:xfrm>
          <a:custGeom>
            <a:avLst/>
            <a:gdLst/>
            <a:ahLst/>
            <a:cxnLst/>
            <a:rect r="r" b="b" t="t" l="l"/>
            <a:pathLst>
              <a:path h="9002156" w="17727124">
                <a:moveTo>
                  <a:pt x="0" y="0"/>
                </a:moveTo>
                <a:lnTo>
                  <a:pt x="17727124" y="0"/>
                </a:lnTo>
                <a:lnTo>
                  <a:pt x="17727124" y="9002156"/>
                </a:lnTo>
                <a:lnTo>
                  <a:pt x="0" y="90021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13" t="0" r="-613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16631" y="8200060"/>
            <a:ext cx="11841151" cy="8229600"/>
          </a:xfrm>
          <a:custGeom>
            <a:avLst/>
            <a:gdLst/>
            <a:ahLst/>
            <a:cxnLst/>
            <a:rect r="r" b="b" t="t" l="l"/>
            <a:pathLst>
              <a:path h="8229600" w="11841151">
                <a:moveTo>
                  <a:pt x="0" y="0"/>
                </a:moveTo>
                <a:lnTo>
                  <a:pt x="11841151" y="0"/>
                </a:lnTo>
                <a:lnTo>
                  <a:pt x="118411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8186783" y="-5152533"/>
            <a:ext cx="12861236" cy="10305065"/>
          </a:xfrm>
          <a:custGeom>
            <a:avLst/>
            <a:gdLst/>
            <a:ahLst/>
            <a:cxnLst/>
            <a:rect r="r" b="b" t="t" l="l"/>
            <a:pathLst>
              <a:path h="10305065" w="12861236">
                <a:moveTo>
                  <a:pt x="0" y="0"/>
                </a:moveTo>
                <a:lnTo>
                  <a:pt x="12861236" y="0"/>
                </a:lnTo>
                <a:lnTo>
                  <a:pt x="12861236" y="10305066"/>
                </a:lnTo>
                <a:lnTo>
                  <a:pt x="0" y="103050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409230" y="6685033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7"/>
                </a:lnTo>
                <a:lnTo>
                  <a:pt x="0" y="2826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676313" y="-278180"/>
            <a:ext cx="4113599" cy="2133929"/>
          </a:xfrm>
          <a:custGeom>
            <a:avLst/>
            <a:gdLst/>
            <a:ahLst/>
            <a:cxnLst/>
            <a:rect r="r" b="b" t="t" l="l"/>
            <a:pathLst>
              <a:path h="2133929" w="4113599">
                <a:moveTo>
                  <a:pt x="0" y="0"/>
                </a:moveTo>
                <a:lnTo>
                  <a:pt x="4113599" y="0"/>
                </a:lnTo>
                <a:lnTo>
                  <a:pt x="4113599" y="2133929"/>
                </a:lnTo>
                <a:lnTo>
                  <a:pt x="0" y="21339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950660" y="472397"/>
            <a:ext cx="2428709" cy="1383352"/>
          </a:xfrm>
          <a:custGeom>
            <a:avLst/>
            <a:gdLst/>
            <a:ahLst/>
            <a:cxnLst/>
            <a:rect r="r" b="b" t="t" l="l"/>
            <a:pathLst>
              <a:path h="1383352" w="2428709">
                <a:moveTo>
                  <a:pt x="0" y="0"/>
                </a:moveTo>
                <a:lnTo>
                  <a:pt x="2428709" y="0"/>
                </a:lnTo>
                <a:lnTo>
                  <a:pt x="2428709" y="1383352"/>
                </a:lnTo>
                <a:lnTo>
                  <a:pt x="0" y="13833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663755" y="5829193"/>
            <a:ext cx="2573809" cy="5252603"/>
          </a:xfrm>
          <a:custGeom>
            <a:avLst/>
            <a:gdLst/>
            <a:ahLst/>
            <a:cxnLst/>
            <a:rect r="r" b="b" t="t" l="l"/>
            <a:pathLst>
              <a:path h="5252603" w="2573809">
                <a:moveTo>
                  <a:pt x="0" y="0"/>
                </a:moveTo>
                <a:lnTo>
                  <a:pt x="2573809" y="0"/>
                </a:lnTo>
                <a:lnTo>
                  <a:pt x="2573809" y="5252603"/>
                </a:lnTo>
                <a:lnTo>
                  <a:pt x="0" y="52526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5431836" y="458645"/>
            <a:ext cx="6450606" cy="1026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79"/>
              </a:lnSpc>
            </a:pPr>
            <a:r>
              <a:rPr lang="en-US" sz="5985">
                <a:solidFill>
                  <a:srgbClr val="3D4F76"/>
                </a:solidFill>
                <a:latin typeface="Lilita One"/>
                <a:ea typeface="Lilita One"/>
                <a:cs typeface="Lilita One"/>
                <a:sym typeface="Lilita One"/>
              </a:rPr>
              <a:t>Spot the letter Noon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649892" y="2288191"/>
            <a:ext cx="10097558" cy="5128210"/>
            <a:chOff x="0" y="0"/>
            <a:chExt cx="2659439" cy="135064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659439" cy="1350640"/>
            </a:xfrm>
            <a:custGeom>
              <a:avLst/>
              <a:gdLst/>
              <a:ahLst/>
              <a:cxnLst/>
              <a:rect r="r" b="b" t="t" l="l"/>
              <a:pathLst>
                <a:path h="1350640" w="2659439">
                  <a:moveTo>
                    <a:pt x="39102" y="0"/>
                  </a:moveTo>
                  <a:lnTo>
                    <a:pt x="2620337" y="0"/>
                  </a:lnTo>
                  <a:cubicBezTo>
                    <a:pt x="2630707" y="0"/>
                    <a:pt x="2640653" y="4120"/>
                    <a:pt x="2647986" y="11453"/>
                  </a:cubicBezTo>
                  <a:cubicBezTo>
                    <a:pt x="2655319" y="18786"/>
                    <a:pt x="2659439" y="28732"/>
                    <a:pt x="2659439" y="39102"/>
                  </a:cubicBezTo>
                  <a:lnTo>
                    <a:pt x="2659439" y="1311537"/>
                  </a:lnTo>
                  <a:cubicBezTo>
                    <a:pt x="2659439" y="1321908"/>
                    <a:pt x="2655319" y="1331854"/>
                    <a:pt x="2647986" y="1339187"/>
                  </a:cubicBezTo>
                  <a:cubicBezTo>
                    <a:pt x="2640653" y="1346520"/>
                    <a:pt x="2630707" y="1350640"/>
                    <a:pt x="2620337" y="1350640"/>
                  </a:cubicBezTo>
                  <a:lnTo>
                    <a:pt x="39102" y="1350640"/>
                  </a:lnTo>
                  <a:cubicBezTo>
                    <a:pt x="28732" y="1350640"/>
                    <a:pt x="18786" y="1346520"/>
                    <a:pt x="11453" y="1339187"/>
                  </a:cubicBezTo>
                  <a:cubicBezTo>
                    <a:pt x="4120" y="1331854"/>
                    <a:pt x="0" y="1321908"/>
                    <a:pt x="0" y="1311537"/>
                  </a:cubicBezTo>
                  <a:lnTo>
                    <a:pt x="0" y="39102"/>
                  </a:lnTo>
                  <a:cubicBezTo>
                    <a:pt x="0" y="28732"/>
                    <a:pt x="4120" y="18786"/>
                    <a:pt x="11453" y="11453"/>
                  </a:cubicBezTo>
                  <a:cubicBezTo>
                    <a:pt x="18786" y="4120"/>
                    <a:pt x="28732" y="0"/>
                    <a:pt x="39102" y="0"/>
                  </a:cubicBezTo>
                  <a:close/>
                </a:path>
              </a:pathLst>
            </a:custGeom>
            <a:solidFill>
              <a:srgbClr val="85D27D">
                <a:alpha val="60000"/>
              </a:srgbClr>
            </a:solidFill>
            <a:ln w="38100" cap="rnd">
              <a:solidFill>
                <a:srgbClr val="FFFFFF">
                  <a:alpha val="60000"/>
                </a:srgbClr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28575"/>
              <a:ext cx="2659439" cy="13220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00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5740671" y="439886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سنن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613320" y="2823813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مسن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038727" y="2823813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منزل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472295" y="2823813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نسر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8531351" y="439886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نصر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038727" y="439886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سنة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12513295" y="4065802"/>
            <a:ext cx="3332640" cy="5192498"/>
          </a:xfrm>
          <a:custGeom>
            <a:avLst/>
            <a:gdLst/>
            <a:ahLst/>
            <a:cxnLst/>
            <a:rect r="r" b="b" t="t" l="l"/>
            <a:pathLst>
              <a:path h="5192498" w="3332640">
                <a:moveTo>
                  <a:pt x="0" y="0"/>
                </a:moveTo>
                <a:lnTo>
                  <a:pt x="3332640" y="0"/>
                </a:lnTo>
                <a:lnTo>
                  <a:pt x="3332640" y="5192498"/>
                </a:lnTo>
                <a:lnTo>
                  <a:pt x="0" y="5192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2670307" y="2184424"/>
            <a:ext cx="4831145" cy="2959076"/>
          </a:xfrm>
          <a:custGeom>
            <a:avLst/>
            <a:gdLst/>
            <a:ahLst/>
            <a:cxnLst/>
            <a:rect r="r" b="b" t="t" l="l"/>
            <a:pathLst>
              <a:path h="2959076" w="4831145">
                <a:moveTo>
                  <a:pt x="4831145" y="0"/>
                </a:moveTo>
                <a:lnTo>
                  <a:pt x="0" y="0"/>
                </a:lnTo>
                <a:lnTo>
                  <a:pt x="0" y="2959076"/>
                </a:lnTo>
                <a:lnTo>
                  <a:pt x="4831145" y="2959076"/>
                </a:lnTo>
                <a:lnTo>
                  <a:pt x="4831145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964458" y="-1814493"/>
            <a:ext cx="9326859" cy="7473146"/>
          </a:xfrm>
          <a:custGeom>
            <a:avLst/>
            <a:gdLst/>
            <a:ahLst/>
            <a:cxnLst/>
            <a:rect r="r" b="b" t="t" l="l"/>
            <a:pathLst>
              <a:path h="7473146" w="9326859">
                <a:moveTo>
                  <a:pt x="0" y="0"/>
                </a:moveTo>
                <a:lnTo>
                  <a:pt x="9326859" y="0"/>
                </a:lnTo>
                <a:lnTo>
                  <a:pt x="9326859" y="7473146"/>
                </a:lnTo>
                <a:lnTo>
                  <a:pt x="0" y="74731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858837" y="4881902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3"/>
                </a:lnTo>
                <a:lnTo>
                  <a:pt x="0" y="7093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60481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124328" y="-60569"/>
            <a:ext cx="4831145" cy="2959076"/>
          </a:xfrm>
          <a:custGeom>
            <a:avLst/>
            <a:gdLst/>
            <a:ahLst/>
            <a:cxnLst/>
            <a:rect r="r" b="b" t="t" l="l"/>
            <a:pathLst>
              <a:path h="2959076" w="4831145">
                <a:moveTo>
                  <a:pt x="0" y="0"/>
                </a:moveTo>
                <a:lnTo>
                  <a:pt x="4831145" y="0"/>
                </a:lnTo>
                <a:lnTo>
                  <a:pt x="4831145" y="2959076"/>
                </a:lnTo>
                <a:lnTo>
                  <a:pt x="0" y="2959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409896" y="-2698159"/>
            <a:ext cx="9593559" cy="9505793"/>
          </a:xfrm>
          <a:custGeom>
            <a:avLst/>
            <a:gdLst/>
            <a:ahLst/>
            <a:cxnLst/>
            <a:rect r="r" b="b" t="t" l="l"/>
            <a:pathLst>
              <a:path h="9505793" w="9593559">
                <a:moveTo>
                  <a:pt x="0" y="0"/>
                </a:moveTo>
                <a:lnTo>
                  <a:pt x="9593559" y="0"/>
                </a:lnTo>
                <a:lnTo>
                  <a:pt x="9593559" y="9505793"/>
                </a:lnTo>
                <a:lnTo>
                  <a:pt x="0" y="95057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23663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593721" y="7185520"/>
            <a:ext cx="19475442" cy="11669036"/>
          </a:xfrm>
          <a:custGeom>
            <a:avLst/>
            <a:gdLst/>
            <a:ahLst/>
            <a:cxnLst/>
            <a:rect r="r" b="b" t="t" l="l"/>
            <a:pathLst>
              <a:path h="11669036" w="19475442">
                <a:moveTo>
                  <a:pt x="0" y="0"/>
                </a:moveTo>
                <a:lnTo>
                  <a:pt x="19475442" y="0"/>
                </a:lnTo>
                <a:lnTo>
                  <a:pt x="19475442" y="11669036"/>
                </a:lnTo>
                <a:lnTo>
                  <a:pt x="0" y="116690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741158" y="8024785"/>
            <a:ext cx="4501772" cy="2335294"/>
          </a:xfrm>
          <a:custGeom>
            <a:avLst/>
            <a:gdLst/>
            <a:ahLst/>
            <a:cxnLst/>
            <a:rect r="r" b="b" t="t" l="l"/>
            <a:pathLst>
              <a:path h="2335294" w="4501772">
                <a:moveTo>
                  <a:pt x="0" y="0"/>
                </a:moveTo>
                <a:lnTo>
                  <a:pt x="4501772" y="0"/>
                </a:lnTo>
                <a:lnTo>
                  <a:pt x="4501772" y="2335294"/>
                </a:lnTo>
                <a:lnTo>
                  <a:pt x="0" y="23352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331071" y="4582617"/>
            <a:ext cx="3852296" cy="5205805"/>
          </a:xfrm>
          <a:custGeom>
            <a:avLst/>
            <a:gdLst/>
            <a:ahLst/>
            <a:cxnLst/>
            <a:rect r="r" b="b" t="t" l="l"/>
            <a:pathLst>
              <a:path h="5205805" w="3852296">
                <a:moveTo>
                  <a:pt x="0" y="0"/>
                </a:moveTo>
                <a:lnTo>
                  <a:pt x="3852296" y="0"/>
                </a:lnTo>
                <a:lnTo>
                  <a:pt x="3852296" y="5205806"/>
                </a:lnTo>
                <a:lnTo>
                  <a:pt x="0" y="52058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6426043" y="8939185"/>
            <a:ext cx="2993023" cy="1552630"/>
          </a:xfrm>
          <a:custGeom>
            <a:avLst/>
            <a:gdLst/>
            <a:ahLst/>
            <a:cxnLst/>
            <a:rect r="r" b="b" t="t" l="l"/>
            <a:pathLst>
              <a:path h="1552630" w="2993023">
                <a:moveTo>
                  <a:pt x="2993023" y="0"/>
                </a:moveTo>
                <a:lnTo>
                  <a:pt x="0" y="0"/>
                </a:lnTo>
                <a:lnTo>
                  <a:pt x="0" y="1552630"/>
                </a:lnTo>
                <a:lnTo>
                  <a:pt x="2993023" y="1552630"/>
                </a:lnTo>
                <a:lnTo>
                  <a:pt x="2993023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033844" y="-1814493"/>
            <a:ext cx="3611006" cy="3869230"/>
          </a:xfrm>
          <a:custGeom>
            <a:avLst/>
            <a:gdLst/>
            <a:ahLst/>
            <a:cxnLst/>
            <a:rect r="r" b="b" t="t" l="l"/>
            <a:pathLst>
              <a:path h="3869230" w="3611006">
                <a:moveTo>
                  <a:pt x="0" y="0"/>
                </a:moveTo>
                <a:lnTo>
                  <a:pt x="3611006" y="0"/>
                </a:lnTo>
                <a:lnTo>
                  <a:pt x="3611006" y="3869230"/>
                </a:lnTo>
                <a:lnTo>
                  <a:pt x="0" y="38692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-2637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237936" y="6575700"/>
            <a:ext cx="4343920" cy="2041642"/>
          </a:xfrm>
          <a:custGeom>
            <a:avLst/>
            <a:gdLst/>
            <a:ahLst/>
            <a:cxnLst/>
            <a:rect r="r" b="b" t="t" l="l"/>
            <a:pathLst>
              <a:path h="2041642" w="4343920">
                <a:moveTo>
                  <a:pt x="0" y="0"/>
                </a:moveTo>
                <a:lnTo>
                  <a:pt x="4343920" y="0"/>
                </a:lnTo>
                <a:lnTo>
                  <a:pt x="4343920" y="2041642"/>
                </a:lnTo>
                <a:lnTo>
                  <a:pt x="0" y="204164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083436" y="6874604"/>
            <a:ext cx="4017838" cy="3485475"/>
          </a:xfrm>
          <a:custGeom>
            <a:avLst/>
            <a:gdLst/>
            <a:ahLst/>
            <a:cxnLst/>
            <a:rect r="r" b="b" t="t" l="l"/>
            <a:pathLst>
              <a:path h="3485475" w="4017838">
                <a:moveTo>
                  <a:pt x="0" y="0"/>
                </a:moveTo>
                <a:lnTo>
                  <a:pt x="4017839" y="0"/>
                </a:lnTo>
                <a:lnTo>
                  <a:pt x="4017839" y="3485475"/>
                </a:lnTo>
                <a:lnTo>
                  <a:pt x="0" y="348547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6866697" y="1338524"/>
            <a:ext cx="4554606" cy="767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0472"/>
              </a:lnSpc>
            </a:pPr>
            <a:r>
              <a:rPr lang="ar-EG" sz="50472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ب</a:t>
            </a:r>
          </a:p>
        </p:txBody>
      </p:sp>
    </p:spTree>
  </p:cSld>
  <p:clrMapOvr>
    <a:masterClrMapping/>
  </p:clrMapOvr>
</p:sld>
</file>

<file path=ppt/slides/slide8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918748" y="2100183"/>
            <a:ext cx="4677750" cy="2865122"/>
          </a:xfrm>
          <a:custGeom>
            <a:avLst/>
            <a:gdLst/>
            <a:ahLst/>
            <a:cxnLst/>
            <a:rect r="r" b="b" t="t" l="l"/>
            <a:pathLst>
              <a:path h="2865122" w="4677750">
                <a:moveTo>
                  <a:pt x="0" y="0"/>
                </a:moveTo>
                <a:lnTo>
                  <a:pt x="4677750" y="0"/>
                </a:lnTo>
                <a:lnTo>
                  <a:pt x="4677750" y="2865122"/>
                </a:lnTo>
                <a:lnTo>
                  <a:pt x="0" y="28651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55407" y="5711653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6048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324699" y="297443"/>
            <a:ext cx="5518638" cy="3235302"/>
          </a:xfrm>
          <a:custGeom>
            <a:avLst/>
            <a:gdLst/>
            <a:ahLst/>
            <a:cxnLst/>
            <a:rect r="r" b="b" t="t" l="l"/>
            <a:pathLst>
              <a:path h="3235302" w="5518638">
                <a:moveTo>
                  <a:pt x="0" y="0"/>
                </a:moveTo>
                <a:lnTo>
                  <a:pt x="5518638" y="0"/>
                </a:lnTo>
                <a:lnTo>
                  <a:pt x="5518638" y="3235301"/>
                </a:lnTo>
                <a:lnTo>
                  <a:pt x="0" y="32353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487120" y="-343395"/>
            <a:ext cx="10270952" cy="8229600"/>
          </a:xfrm>
          <a:custGeom>
            <a:avLst/>
            <a:gdLst/>
            <a:ahLst/>
            <a:cxnLst/>
            <a:rect r="r" b="b" t="t" l="l"/>
            <a:pathLst>
              <a:path h="8229600" w="10270952">
                <a:moveTo>
                  <a:pt x="0" y="0"/>
                </a:moveTo>
                <a:lnTo>
                  <a:pt x="10270952" y="0"/>
                </a:lnTo>
                <a:lnTo>
                  <a:pt x="102709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866924" y="5424427"/>
            <a:ext cx="3632565" cy="2303269"/>
          </a:xfrm>
          <a:custGeom>
            <a:avLst/>
            <a:gdLst/>
            <a:ahLst/>
            <a:cxnLst/>
            <a:rect r="r" b="b" t="t" l="l"/>
            <a:pathLst>
              <a:path h="2303269" w="3632565">
                <a:moveTo>
                  <a:pt x="0" y="0"/>
                </a:moveTo>
                <a:lnTo>
                  <a:pt x="3632566" y="0"/>
                </a:lnTo>
                <a:lnTo>
                  <a:pt x="3632566" y="2303268"/>
                </a:lnTo>
                <a:lnTo>
                  <a:pt x="0" y="23032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028700" y="719337"/>
            <a:ext cx="4991028" cy="3275362"/>
          </a:xfrm>
          <a:custGeom>
            <a:avLst/>
            <a:gdLst/>
            <a:ahLst/>
            <a:cxnLst/>
            <a:rect r="r" b="b" t="t" l="l"/>
            <a:pathLst>
              <a:path h="3275362" w="4991028">
                <a:moveTo>
                  <a:pt x="4991028" y="0"/>
                </a:moveTo>
                <a:lnTo>
                  <a:pt x="0" y="0"/>
                </a:lnTo>
                <a:lnTo>
                  <a:pt x="0" y="3275362"/>
                </a:lnTo>
                <a:lnTo>
                  <a:pt x="4991028" y="3275362"/>
                </a:lnTo>
                <a:lnTo>
                  <a:pt x="4991028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2128229" y="6933702"/>
            <a:ext cx="20416229" cy="12224217"/>
          </a:xfrm>
          <a:custGeom>
            <a:avLst/>
            <a:gdLst/>
            <a:ahLst/>
            <a:cxnLst/>
            <a:rect r="r" b="b" t="t" l="l"/>
            <a:pathLst>
              <a:path h="12224217" w="20416229">
                <a:moveTo>
                  <a:pt x="0" y="0"/>
                </a:moveTo>
                <a:lnTo>
                  <a:pt x="20416229" y="0"/>
                </a:lnTo>
                <a:lnTo>
                  <a:pt x="20416229" y="12224217"/>
                </a:lnTo>
                <a:lnTo>
                  <a:pt x="0" y="122242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1155988" y="4304062"/>
            <a:ext cx="5598640" cy="7164285"/>
          </a:xfrm>
          <a:custGeom>
            <a:avLst/>
            <a:gdLst/>
            <a:ahLst/>
            <a:cxnLst/>
            <a:rect r="r" b="b" t="t" l="l"/>
            <a:pathLst>
              <a:path h="7164285" w="5598640">
                <a:moveTo>
                  <a:pt x="0" y="0"/>
                </a:moveTo>
                <a:lnTo>
                  <a:pt x="5598640" y="0"/>
                </a:lnTo>
                <a:lnTo>
                  <a:pt x="5598640" y="7164286"/>
                </a:lnTo>
                <a:lnTo>
                  <a:pt x="0" y="7164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098157" y="4511535"/>
            <a:ext cx="2667403" cy="4844333"/>
          </a:xfrm>
          <a:custGeom>
            <a:avLst/>
            <a:gdLst/>
            <a:ahLst/>
            <a:cxnLst/>
            <a:rect r="r" b="b" t="t" l="l"/>
            <a:pathLst>
              <a:path h="4844333" w="2667403">
                <a:moveTo>
                  <a:pt x="0" y="0"/>
                </a:moveTo>
                <a:lnTo>
                  <a:pt x="2667403" y="0"/>
                </a:lnTo>
                <a:lnTo>
                  <a:pt x="2667403" y="4844333"/>
                </a:lnTo>
                <a:lnTo>
                  <a:pt x="0" y="48443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8079885" y="7529976"/>
            <a:ext cx="3883133" cy="2757024"/>
          </a:xfrm>
          <a:custGeom>
            <a:avLst/>
            <a:gdLst/>
            <a:ahLst/>
            <a:cxnLst/>
            <a:rect r="r" b="b" t="t" l="l"/>
            <a:pathLst>
              <a:path h="2757024" w="3883133">
                <a:moveTo>
                  <a:pt x="3883133" y="0"/>
                </a:moveTo>
                <a:lnTo>
                  <a:pt x="0" y="0"/>
                </a:lnTo>
                <a:lnTo>
                  <a:pt x="0" y="2757024"/>
                </a:lnTo>
                <a:lnTo>
                  <a:pt x="3883133" y="2757024"/>
                </a:lnTo>
                <a:lnTo>
                  <a:pt x="3883133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10995652" y="6296994"/>
            <a:ext cx="7846192" cy="4393867"/>
          </a:xfrm>
          <a:custGeom>
            <a:avLst/>
            <a:gdLst/>
            <a:ahLst/>
            <a:cxnLst/>
            <a:rect r="r" b="b" t="t" l="l"/>
            <a:pathLst>
              <a:path h="4393867" w="7846192">
                <a:moveTo>
                  <a:pt x="7846192" y="0"/>
                </a:moveTo>
                <a:lnTo>
                  <a:pt x="0" y="0"/>
                </a:lnTo>
                <a:lnTo>
                  <a:pt x="0" y="4393867"/>
                </a:lnTo>
                <a:lnTo>
                  <a:pt x="7846192" y="4393867"/>
                </a:lnTo>
                <a:lnTo>
                  <a:pt x="7846192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1518321">
            <a:off x="12858368" y="7676606"/>
            <a:ext cx="1229423" cy="1231881"/>
          </a:xfrm>
          <a:custGeom>
            <a:avLst/>
            <a:gdLst/>
            <a:ahLst/>
            <a:cxnLst/>
            <a:rect r="r" b="b" t="t" l="l"/>
            <a:pathLst>
              <a:path h="1231881" w="1229423">
                <a:moveTo>
                  <a:pt x="0" y="0"/>
                </a:moveTo>
                <a:lnTo>
                  <a:pt x="1229423" y="0"/>
                </a:lnTo>
                <a:lnTo>
                  <a:pt x="1229423" y="1231882"/>
                </a:lnTo>
                <a:lnTo>
                  <a:pt x="0" y="123188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329618" y="-1637173"/>
            <a:ext cx="3611006" cy="3869230"/>
          </a:xfrm>
          <a:custGeom>
            <a:avLst/>
            <a:gdLst/>
            <a:ahLst/>
            <a:cxnLst/>
            <a:rect r="r" b="b" t="t" l="l"/>
            <a:pathLst>
              <a:path h="3869230" w="3611006">
                <a:moveTo>
                  <a:pt x="0" y="0"/>
                </a:moveTo>
                <a:lnTo>
                  <a:pt x="3611006" y="0"/>
                </a:lnTo>
                <a:lnTo>
                  <a:pt x="3611006" y="3869231"/>
                </a:lnTo>
                <a:lnTo>
                  <a:pt x="0" y="386923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-2637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918748" y="4116894"/>
            <a:ext cx="4127059" cy="2053212"/>
          </a:xfrm>
          <a:custGeom>
            <a:avLst/>
            <a:gdLst/>
            <a:ahLst/>
            <a:cxnLst/>
            <a:rect r="r" b="b" t="t" l="l"/>
            <a:pathLst>
              <a:path h="2053212" w="4127059">
                <a:moveTo>
                  <a:pt x="0" y="0"/>
                </a:moveTo>
                <a:lnTo>
                  <a:pt x="4127059" y="0"/>
                </a:lnTo>
                <a:lnTo>
                  <a:pt x="4127059" y="2053212"/>
                </a:lnTo>
                <a:lnTo>
                  <a:pt x="0" y="205321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952647" y="2357018"/>
            <a:ext cx="2753943" cy="46454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30518"/>
              </a:lnSpc>
            </a:pPr>
            <a:r>
              <a:rPr lang="ar-EG" sz="30518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هـ</a:t>
            </a:r>
          </a:p>
        </p:txBody>
      </p:sp>
    </p:spTree>
  </p:cSld>
  <p:clrMapOvr>
    <a:masterClrMapping/>
  </p:clrMapOvr>
</p:sld>
</file>

<file path=ppt/slides/slide8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918748" y="2100183"/>
            <a:ext cx="4677750" cy="2865122"/>
          </a:xfrm>
          <a:custGeom>
            <a:avLst/>
            <a:gdLst/>
            <a:ahLst/>
            <a:cxnLst/>
            <a:rect r="r" b="b" t="t" l="l"/>
            <a:pathLst>
              <a:path h="2865122" w="4677750">
                <a:moveTo>
                  <a:pt x="0" y="0"/>
                </a:moveTo>
                <a:lnTo>
                  <a:pt x="4677750" y="0"/>
                </a:lnTo>
                <a:lnTo>
                  <a:pt x="4677750" y="2865122"/>
                </a:lnTo>
                <a:lnTo>
                  <a:pt x="0" y="28651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55407" y="5711653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6048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324699" y="297443"/>
            <a:ext cx="5518638" cy="3235302"/>
          </a:xfrm>
          <a:custGeom>
            <a:avLst/>
            <a:gdLst/>
            <a:ahLst/>
            <a:cxnLst/>
            <a:rect r="r" b="b" t="t" l="l"/>
            <a:pathLst>
              <a:path h="3235302" w="5518638">
                <a:moveTo>
                  <a:pt x="0" y="0"/>
                </a:moveTo>
                <a:lnTo>
                  <a:pt x="5518638" y="0"/>
                </a:lnTo>
                <a:lnTo>
                  <a:pt x="5518638" y="3235301"/>
                </a:lnTo>
                <a:lnTo>
                  <a:pt x="0" y="32353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487120" y="-343395"/>
            <a:ext cx="10270952" cy="8229600"/>
          </a:xfrm>
          <a:custGeom>
            <a:avLst/>
            <a:gdLst/>
            <a:ahLst/>
            <a:cxnLst/>
            <a:rect r="r" b="b" t="t" l="l"/>
            <a:pathLst>
              <a:path h="8229600" w="10270952">
                <a:moveTo>
                  <a:pt x="0" y="0"/>
                </a:moveTo>
                <a:lnTo>
                  <a:pt x="10270952" y="0"/>
                </a:lnTo>
                <a:lnTo>
                  <a:pt x="102709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866924" y="5424427"/>
            <a:ext cx="3632565" cy="2303269"/>
          </a:xfrm>
          <a:custGeom>
            <a:avLst/>
            <a:gdLst/>
            <a:ahLst/>
            <a:cxnLst/>
            <a:rect r="r" b="b" t="t" l="l"/>
            <a:pathLst>
              <a:path h="2303269" w="3632565">
                <a:moveTo>
                  <a:pt x="0" y="0"/>
                </a:moveTo>
                <a:lnTo>
                  <a:pt x="3632566" y="0"/>
                </a:lnTo>
                <a:lnTo>
                  <a:pt x="3632566" y="2303268"/>
                </a:lnTo>
                <a:lnTo>
                  <a:pt x="0" y="23032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028700" y="719337"/>
            <a:ext cx="4991028" cy="3275362"/>
          </a:xfrm>
          <a:custGeom>
            <a:avLst/>
            <a:gdLst/>
            <a:ahLst/>
            <a:cxnLst/>
            <a:rect r="r" b="b" t="t" l="l"/>
            <a:pathLst>
              <a:path h="3275362" w="4991028">
                <a:moveTo>
                  <a:pt x="4991028" y="0"/>
                </a:moveTo>
                <a:lnTo>
                  <a:pt x="0" y="0"/>
                </a:lnTo>
                <a:lnTo>
                  <a:pt x="0" y="3275362"/>
                </a:lnTo>
                <a:lnTo>
                  <a:pt x="4991028" y="3275362"/>
                </a:lnTo>
                <a:lnTo>
                  <a:pt x="4991028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2128229" y="6933702"/>
            <a:ext cx="20416229" cy="12224217"/>
          </a:xfrm>
          <a:custGeom>
            <a:avLst/>
            <a:gdLst/>
            <a:ahLst/>
            <a:cxnLst/>
            <a:rect r="r" b="b" t="t" l="l"/>
            <a:pathLst>
              <a:path h="12224217" w="20416229">
                <a:moveTo>
                  <a:pt x="0" y="0"/>
                </a:moveTo>
                <a:lnTo>
                  <a:pt x="20416229" y="0"/>
                </a:lnTo>
                <a:lnTo>
                  <a:pt x="20416229" y="12224217"/>
                </a:lnTo>
                <a:lnTo>
                  <a:pt x="0" y="122242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1155988" y="4304062"/>
            <a:ext cx="5598640" cy="7164285"/>
          </a:xfrm>
          <a:custGeom>
            <a:avLst/>
            <a:gdLst/>
            <a:ahLst/>
            <a:cxnLst/>
            <a:rect r="r" b="b" t="t" l="l"/>
            <a:pathLst>
              <a:path h="7164285" w="5598640">
                <a:moveTo>
                  <a:pt x="0" y="0"/>
                </a:moveTo>
                <a:lnTo>
                  <a:pt x="5598640" y="0"/>
                </a:lnTo>
                <a:lnTo>
                  <a:pt x="5598640" y="7164286"/>
                </a:lnTo>
                <a:lnTo>
                  <a:pt x="0" y="7164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098157" y="4511535"/>
            <a:ext cx="2667403" cy="4844333"/>
          </a:xfrm>
          <a:custGeom>
            <a:avLst/>
            <a:gdLst/>
            <a:ahLst/>
            <a:cxnLst/>
            <a:rect r="r" b="b" t="t" l="l"/>
            <a:pathLst>
              <a:path h="4844333" w="2667403">
                <a:moveTo>
                  <a:pt x="0" y="0"/>
                </a:moveTo>
                <a:lnTo>
                  <a:pt x="2667403" y="0"/>
                </a:lnTo>
                <a:lnTo>
                  <a:pt x="2667403" y="4844333"/>
                </a:lnTo>
                <a:lnTo>
                  <a:pt x="0" y="48443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8079885" y="7529976"/>
            <a:ext cx="3883133" cy="2757024"/>
          </a:xfrm>
          <a:custGeom>
            <a:avLst/>
            <a:gdLst/>
            <a:ahLst/>
            <a:cxnLst/>
            <a:rect r="r" b="b" t="t" l="l"/>
            <a:pathLst>
              <a:path h="2757024" w="3883133">
                <a:moveTo>
                  <a:pt x="3883133" y="0"/>
                </a:moveTo>
                <a:lnTo>
                  <a:pt x="0" y="0"/>
                </a:lnTo>
                <a:lnTo>
                  <a:pt x="0" y="2757024"/>
                </a:lnTo>
                <a:lnTo>
                  <a:pt x="3883133" y="2757024"/>
                </a:lnTo>
                <a:lnTo>
                  <a:pt x="3883133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10995652" y="6296994"/>
            <a:ext cx="7846192" cy="4393867"/>
          </a:xfrm>
          <a:custGeom>
            <a:avLst/>
            <a:gdLst/>
            <a:ahLst/>
            <a:cxnLst/>
            <a:rect r="r" b="b" t="t" l="l"/>
            <a:pathLst>
              <a:path h="4393867" w="7846192">
                <a:moveTo>
                  <a:pt x="7846192" y="0"/>
                </a:moveTo>
                <a:lnTo>
                  <a:pt x="0" y="0"/>
                </a:lnTo>
                <a:lnTo>
                  <a:pt x="0" y="4393867"/>
                </a:lnTo>
                <a:lnTo>
                  <a:pt x="7846192" y="4393867"/>
                </a:lnTo>
                <a:lnTo>
                  <a:pt x="7846192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1518321">
            <a:off x="12858368" y="7676606"/>
            <a:ext cx="1229423" cy="1231881"/>
          </a:xfrm>
          <a:custGeom>
            <a:avLst/>
            <a:gdLst/>
            <a:ahLst/>
            <a:cxnLst/>
            <a:rect r="r" b="b" t="t" l="l"/>
            <a:pathLst>
              <a:path h="1231881" w="1229423">
                <a:moveTo>
                  <a:pt x="0" y="0"/>
                </a:moveTo>
                <a:lnTo>
                  <a:pt x="1229423" y="0"/>
                </a:lnTo>
                <a:lnTo>
                  <a:pt x="1229423" y="1231882"/>
                </a:lnTo>
                <a:lnTo>
                  <a:pt x="0" y="123188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329618" y="-1637173"/>
            <a:ext cx="3611006" cy="3869230"/>
          </a:xfrm>
          <a:custGeom>
            <a:avLst/>
            <a:gdLst/>
            <a:ahLst/>
            <a:cxnLst/>
            <a:rect r="r" b="b" t="t" l="l"/>
            <a:pathLst>
              <a:path h="3869230" w="3611006">
                <a:moveTo>
                  <a:pt x="0" y="0"/>
                </a:moveTo>
                <a:lnTo>
                  <a:pt x="3611006" y="0"/>
                </a:lnTo>
                <a:lnTo>
                  <a:pt x="3611006" y="3869231"/>
                </a:lnTo>
                <a:lnTo>
                  <a:pt x="0" y="386923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-2637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918748" y="4116894"/>
            <a:ext cx="4127059" cy="2053212"/>
          </a:xfrm>
          <a:custGeom>
            <a:avLst/>
            <a:gdLst/>
            <a:ahLst/>
            <a:cxnLst/>
            <a:rect r="r" b="b" t="t" l="l"/>
            <a:pathLst>
              <a:path h="2053212" w="4127059">
                <a:moveTo>
                  <a:pt x="0" y="0"/>
                </a:moveTo>
                <a:lnTo>
                  <a:pt x="4127059" y="0"/>
                </a:lnTo>
                <a:lnTo>
                  <a:pt x="4127059" y="2053212"/>
                </a:lnTo>
                <a:lnTo>
                  <a:pt x="0" y="205321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5826297" y="2878831"/>
            <a:ext cx="9092451" cy="2771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18206"/>
              </a:lnSpc>
            </a:pPr>
            <a:r>
              <a:rPr lang="ar-EG" sz="18206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هـ ـهـ ـه</a:t>
            </a:r>
          </a:p>
        </p:txBody>
      </p:sp>
    </p:spTree>
  </p:cSld>
  <p:clrMapOvr>
    <a:masterClrMapping/>
  </p:clrMapOvr>
</p:sld>
</file>

<file path=ppt/slides/slide8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142866">
            <a:off x="-2153489" y="-1505757"/>
            <a:ext cx="21309976" cy="6152121"/>
          </a:xfrm>
          <a:custGeom>
            <a:avLst/>
            <a:gdLst/>
            <a:ahLst/>
            <a:cxnLst/>
            <a:rect r="r" b="b" t="t" l="l"/>
            <a:pathLst>
              <a:path h="6152121" w="21309976">
                <a:moveTo>
                  <a:pt x="21309977" y="0"/>
                </a:moveTo>
                <a:lnTo>
                  <a:pt x="0" y="0"/>
                </a:lnTo>
                <a:lnTo>
                  <a:pt x="0" y="6152121"/>
                </a:lnTo>
                <a:lnTo>
                  <a:pt x="21309977" y="6152121"/>
                </a:lnTo>
                <a:lnTo>
                  <a:pt x="21309977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597231" y="1104735"/>
            <a:ext cx="5512841" cy="2859786"/>
          </a:xfrm>
          <a:custGeom>
            <a:avLst/>
            <a:gdLst/>
            <a:ahLst/>
            <a:cxnLst/>
            <a:rect r="r" b="b" t="t" l="l"/>
            <a:pathLst>
              <a:path h="2859786" w="5512841">
                <a:moveTo>
                  <a:pt x="0" y="0"/>
                </a:moveTo>
                <a:lnTo>
                  <a:pt x="5512842" y="0"/>
                </a:lnTo>
                <a:lnTo>
                  <a:pt x="5512842" y="2859786"/>
                </a:lnTo>
                <a:lnTo>
                  <a:pt x="0" y="285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-1463764" y="-559201"/>
            <a:ext cx="8030929" cy="4036099"/>
          </a:xfrm>
          <a:custGeom>
            <a:avLst/>
            <a:gdLst/>
            <a:ahLst/>
            <a:cxnLst/>
            <a:rect r="r" b="b" t="t" l="l"/>
            <a:pathLst>
              <a:path h="4036099" w="8030929">
                <a:moveTo>
                  <a:pt x="8030929" y="0"/>
                </a:moveTo>
                <a:lnTo>
                  <a:pt x="0" y="0"/>
                </a:lnTo>
                <a:lnTo>
                  <a:pt x="0" y="4036098"/>
                </a:lnTo>
                <a:lnTo>
                  <a:pt x="8030929" y="4036098"/>
                </a:lnTo>
                <a:lnTo>
                  <a:pt x="8030929" y="0"/>
                </a:lnTo>
                <a:close/>
              </a:path>
            </a:pathLst>
          </a:custGeom>
          <a:blipFill>
            <a:blip r:embed="rId4"/>
            <a:stretch>
              <a:fillRect l="0" t="-1609" r="0" b="-1609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6109719" y="2224503"/>
            <a:ext cx="3665236" cy="1901341"/>
          </a:xfrm>
          <a:custGeom>
            <a:avLst/>
            <a:gdLst/>
            <a:ahLst/>
            <a:cxnLst/>
            <a:rect r="r" b="b" t="t" l="l"/>
            <a:pathLst>
              <a:path h="1901341" w="3665236">
                <a:moveTo>
                  <a:pt x="3665236" y="0"/>
                </a:moveTo>
                <a:lnTo>
                  <a:pt x="0" y="0"/>
                </a:lnTo>
                <a:lnTo>
                  <a:pt x="0" y="1901341"/>
                </a:lnTo>
                <a:lnTo>
                  <a:pt x="3665236" y="1901341"/>
                </a:lnTo>
                <a:lnTo>
                  <a:pt x="3665236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3141025" y="3400815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50" y="0"/>
                </a:lnTo>
                <a:lnTo>
                  <a:pt x="24570050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313926" y="3850651"/>
            <a:ext cx="12375147" cy="6284325"/>
          </a:xfrm>
          <a:custGeom>
            <a:avLst/>
            <a:gdLst/>
            <a:ahLst/>
            <a:cxnLst/>
            <a:rect r="r" b="b" t="t" l="l"/>
            <a:pathLst>
              <a:path h="6284325" w="12375147">
                <a:moveTo>
                  <a:pt x="0" y="0"/>
                </a:moveTo>
                <a:lnTo>
                  <a:pt x="12375147" y="0"/>
                </a:lnTo>
                <a:lnTo>
                  <a:pt x="12375147" y="6284325"/>
                </a:lnTo>
                <a:lnTo>
                  <a:pt x="0" y="62843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13" t="0" r="-613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733024" y="3850651"/>
            <a:ext cx="11841151" cy="8229600"/>
          </a:xfrm>
          <a:custGeom>
            <a:avLst/>
            <a:gdLst/>
            <a:ahLst/>
            <a:cxnLst/>
            <a:rect r="r" b="b" t="t" l="l"/>
            <a:pathLst>
              <a:path h="8229600" w="11841151">
                <a:moveTo>
                  <a:pt x="0" y="0"/>
                </a:moveTo>
                <a:lnTo>
                  <a:pt x="11841151" y="0"/>
                </a:lnTo>
                <a:lnTo>
                  <a:pt x="118411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330915" y="-818956"/>
            <a:ext cx="7444591" cy="8229600"/>
          </a:xfrm>
          <a:custGeom>
            <a:avLst/>
            <a:gdLst/>
            <a:ahLst/>
            <a:cxnLst/>
            <a:rect r="r" b="b" t="t" l="l"/>
            <a:pathLst>
              <a:path h="8229600" w="7444591">
                <a:moveTo>
                  <a:pt x="0" y="0"/>
                </a:moveTo>
                <a:lnTo>
                  <a:pt x="7444591" y="0"/>
                </a:lnTo>
                <a:lnTo>
                  <a:pt x="74445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13370939" y="1766294"/>
            <a:ext cx="4044204" cy="6754411"/>
          </a:xfrm>
          <a:custGeom>
            <a:avLst/>
            <a:gdLst/>
            <a:ahLst/>
            <a:cxnLst/>
            <a:rect r="r" b="b" t="t" l="l"/>
            <a:pathLst>
              <a:path h="6754411" w="4044204">
                <a:moveTo>
                  <a:pt x="4044204" y="0"/>
                </a:moveTo>
                <a:lnTo>
                  <a:pt x="0" y="0"/>
                </a:lnTo>
                <a:lnTo>
                  <a:pt x="0" y="6754412"/>
                </a:lnTo>
                <a:lnTo>
                  <a:pt x="4044204" y="6754412"/>
                </a:lnTo>
                <a:lnTo>
                  <a:pt x="4044204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885986" y="6525891"/>
            <a:ext cx="2402014" cy="4114800"/>
          </a:xfrm>
          <a:custGeom>
            <a:avLst/>
            <a:gdLst/>
            <a:ahLst/>
            <a:cxnLst/>
            <a:rect r="r" b="b" t="t" l="l"/>
            <a:pathLst>
              <a:path h="4114800" w="2402014">
                <a:moveTo>
                  <a:pt x="0" y="0"/>
                </a:moveTo>
                <a:lnTo>
                  <a:pt x="2402014" y="0"/>
                </a:lnTo>
                <a:lnTo>
                  <a:pt x="24020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342151" y="8106058"/>
            <a:ext cx="1296609" cy="889534"/>
          </a:xfrm>
          <a:custGeom>
            <a:avLst/>
            <a:gdLst/>
            <a:ahLst/>
            <a:cxnLst/>
            <a:rect r="r" b="b" t="t" l="l"/>
            <a:pathLst>
              <a:path h="889534" w="1296609">
                <a:moveTo>
                  <a:pt x="0" y="0"/>
                </a:moveTo>
                <a:lnTo>
                  <a:pt x="1296609" y="0"/>
                </a:lnTo>
                <a:lnTo>
                  <a:pt x="1296609" y="889533"/>
                </a:lnTo>
                <a:lnTo>
                  <a:pt x="0" y="8895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219204" y="6196395"/>
            <a:ext cx="1296609" cy="889534"/>
          </a:xfrm>
          <a:custGeom>
            <a:avLst/>
            <a:gdLst/>
            <a:ahLst/>
            <a:cxnLst/>
            <a:rect r="r" b="b" t="t" l="l"/>
            <a:pathLst>
              <a:path h="889534" w="1296609">
                <a:moveTo>
                  <a:pt x="0" y="0"/>
                </a:moveTo>
                <a:lnTo>
                  <a:pt x="1296609" y="0"/>
                </a:lnTo>
                <a:lnTo>
                  <a:pt x="1296609" y="889534"/>
                </a:lnTo>
                <a:lnTo>
                  <a:pt x="0" y="889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4777468" y="4381205"/>
            <a:ext cx="1296609" cy="889534"/>
          </a:xfrm>
          <a:custGeom>
            <a:avLst/>
            <a:gdLst/>
            <a:ahLst/>
            <a:cxnLst/>
            <a:rect r="r" b="b" t="t" l="l"/>
            <a:pathLst>
              <a:path h="889534" w="1296609">
                <a:moveTo>
                  <a:pt x="0" y="0"/>
                </a:moveTo>
                <a:lnTo>
                  <a:pt x="1296609" y="0"/>
                </a:lnTo>
                <a:lnTo>
                  <a:pt x="1296609" y="889534"/>
                </a:lnTo>
                <a:lnTo>
                  <a:pt x="0" y="889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-2272087" y="6254435"/>
            <a:ext cx="4713966" cy="4241628"/>
          </a:xfrm>
          <a:custGeom>
            <a:avLst/>
            <a:gdLst/>
            <a:ahLst/>
            <a:cxnLst/>
            <a:rect r="r" b="b" t="t" l="l"/>
            <a:pathLst>
              <a:path h="4241628" w="4713966">
                <a:moveTo>
                  <a:pt x="0" y="0"/>
                </a:moveTo>
                <a:lnTo>
                  <a:pt x="4713965" y="0"/>
                </a:lnTo>
                <a:lnTo>
                  <a:pt x="4713965" y="4241627"/>
                </a:lnTo>
                <a:lnTo>
                  <a:pt x="0" y="42416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-12475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010315" y="7162419"/>
            <a:ext cx="1331837" cy="3689456"/>
          </a:xfrm>
          <a:custGeom>
            <a:avLst/>
            <a:gdLst/>
            <a:ahLst/>
            <a:cxnLst/>
            <a:rect r="r" b="b" t="t" l="l"/>
            <a:pathLst>
              <a:path h="3689456" w="1331837">
                <a:moveTo>
                  <a:pt x="0" y="0"/>
                </a:moveTo>
                <a:lnTo>
                  <a:pt x="1331836" y="0"/>
                </a:lnTo>
                <a:lnTo>
                  <a:pt x="1331836" y="3689456"/>
                </a:lnTo>
                <a:lnTo>
                  <a:pt x="0" y="36894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5639705" y="458645"/>
            <a:ext cx="6034869" cy="1026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79"/>
              </a:lnSpc>
            </a:pPr>
            <a:r>
              <a:rPr lang="en-US" sz="5985">
                <a:solidFill>
                  <a:srgbClr val="3D4F76"/>
                </a:solidFill>
                <a:latin typeface="Lilita One"/>
                <a:ea typeface="Lilita One"/>
                <a:cs typeface="Lilita One"/>
                <a:sym typeface="Lilita One"/>
              </a:rPr>
              <a:t>Spot the letter Haa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1649892" y="2288191"/>
            <a:ext cx="10097558" cy="5128210"/>
            <a:chOff x="0" y="0"/>
            <a:chExt cx="2659439" cy="135064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659439" cy="1350640"/>
            </a:xfrm>
            <a:custGeom>
              <a:avLst/>
              <a:gdLst/>
              <a:ahLst/>
              <a:cxnLst/>
              <a:rect r="r" b="b" t="t" l="l"/>
              <a:pathLst>
                <a:path h="1350640" w="2659439">
                  <a:moveTo>
                    <a:pt x="39102" y="0"/>
                  </a:moveTo>
                  <a:lnTo>
                    <a:pt x="2620337" y="0"/>
                  </a:lnTo>
                  <a:cubicBezTo>
                    <a:pt x="2630707" y="0"/>
                    <a:pt x="2640653" y="4120"/>
                    <a:pt x="2647986" y="11453"/>
                  </a:cubicBezTo>
                  <a:cubicBezTo>
                    <a:pt x="2655319" y="18786"/>
                    <a:pt x="2659439" y="28732"/>
                    <a:pt x="2659439" y="39102"/>
                  </a:cubicBezTo>
                  <a:lnTo>
                    <a:pt x="2659439" y="1311537"/>
                  </a:lnTo>
                  <a:cubicBezTo>
                    <a:pt x="2659439" y="1321908"/>
                    <a:pt x="2655319" y="1331854"/>
                    <a:pt x="2647986" y="1339187"/>
                  </a:cubicBezTo>
                  <a:cubicBezTo>
                    <a:pt x="2640653" y="1346520"/>
                    <a:pt x="2630707" y="1350640"/>
                    <a:pt x="2620337" y="1350640"/>
                  </a:cubicBezTo>
                  <a:lnTo>
                    <a:pt x="39102" y="1350640"/>
                  </a:lnTo>
                  <a:cubicBezTo>
                    <a:pt x="28732" y="1350640"/>
                    <a:pt x="18786" y="1346520"/>
                    <a:pt x="11453" y="1339187"/>
                  </a:cubicBezTo>
                  <a:cubicBezTo>
                    <a:pt x="4120" y="1331854"/>
                    <a:pt x="0" y="1321908"/>
                    <a:pt x="0" y="1311537"/>
                  </a:cubicBezTo>
                  <a:lnTo>
                    <a:pt x="0" y="39102"/>
                  </a:lnTo>
                  <a:cubicBezTo>
                    <a:pt x="0" y="28732"/>
                    <a:pt x="4120" y="18786"/>
                    <a:pt x="11453" y="11453"/>
                  </a:cubicBezTo>
                  <a:cubicBezTo>
                    <a:pt x="18786" y="4120"/>
                    <a:pt x="28732" y="0"/>
                    <a:pt x="39102" y="0"/>
                  </a:cubicBezTo>
                  <a:close/>
                </a:path>
              </a:pathLst>
            </a:custGeom>
            <a:solidFill>
              <a:srgbClr val="85D27D">
                <a:alpha val="60000"/>
              </a:srgbClr>
            </a:solidFill>
            <a:ln w="38100" cap="rnd">
              <a:solidFill>
                <a:srgbClr val="FFFFFF">
                  <a:alpha val="60000"/>
                </a:srgbClr>
              </a:solidFill>
              <a:prstDash val="solid"/>
              <a:round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0" y="28575"/>
              <a:ext cx="2659439" cy="13220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00"/>
                </a:lnSpc>
              </a:pP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8657139" y="2842408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هرج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074077" y="2842408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مهم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3129377" y="294738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له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764508" y="4817304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مهجة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6005218" y="4817304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همس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3245929" y="4817304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سهل</a:t>
            </a:r>
          </a:p>
        </p:txBody>
      </p:sp>
    </p:spTree>
  </p:cSld>
  <p:clrMapOvr>
    <a:masterClrMapping/>
  </p:clrMapOvr>
</p:sld>
</file>

<file path=ppt/slides/slide8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058285" y="-1131876"/>
            <a:ext cx="11616340" cy="9307592"/>
          </a:xfrm>
          <a:custGeom>
            <a:avLst/>
            <a:gdLst/>
            <a:ahLst/>
            <a:cxnLst/>
            <a:rect r="r" b="b" t="t" l="l"/>
            <a:pathLst>
              <a:path h="9307592" w="11616340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505585" y="5398696"/>
            <a:ext cx="19764771" cy="4480015"/>
          </a:xfrm>
          <a:custGeom>
            <a:avLst/>
            <a:gdLst/>
            <a:ahLst/>
            <a:cxnLst/>
            <a:rect r="r" b="b" t="t" l="l"/>
            <a:pathLst>
              <a:path h="4480015" w="19764771">
                <a:moveTo>
                  <a:pt x="19764771" y="0"/>
                </a:moveTo>
                <a:lnTo>
                  <a:pt x="0" y="0"/>
                </a:lnTo>
                <a:lnTo>
                  <a:pt x="0" y="4480015"/>
                </a:lnTo>
                <a:lnTo>
                  <a:pt x="19764771" y="4480015"/>
                </a:lnTo>
                <a:lnTo>
                  <a:pt x="19764771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03873" y="8025169"/>
            <a:ext cx="18495745" cy="5339661"/>
          </a:xfrm>
          <a:custGeom>
            <a:avLst/>
            <a:gdLst/>
            <a:ahLst/>
            <a:cxnLst/>
            <a:rect r="r" b="b" t="t" l="l"/>
            <a:pathLst>
              <a:path h="5339661" w="18495745">
                <a:moveTo>
                  <a:pt x="0" y="0"/>
                </a:moveTo>
                <a:lnTo>
                  <a:pt x="18495746" y="0"/>
                </a:lnTo>
                <a:lnTo>
                  <a:pt x="18495746" y="5339661"/>
                </a:lnTo>
                <a:lnTo>
                  <a:pt x="0" y="53396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60481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55235" y="8239877"/>
            <a:ext cx="12587417" cy="4195007"/>
          </a:xfrm>
          <a:custGeom>
            <a:avLst/>
            <a:gdLst/>
            <a:ahLst/>
            <a:cxnLst/>
            <a:rect r="r" b="b" t="t" l="l"/>
            <a:pathLst>
              <a:path h="4195007" w="12587417">
                <a:moveTo>
                  <a:pt x="0" y="0"/>
                </a:moveTo>
                <a:lnTo>
                  <a:pt x="12587417" y="0"/>
                </a:lnTo>
                <a:lnTo>
                  <a:pt x="12587417" y="4195007"/>
                </a:lnTo>
                <a:lnTo>
                  <a:pt x="0" y="41950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09" t="-51445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270057" y="-195022"/>
            <a:ext cx="10544810" cy="6458696"/>
          </a:xfrm>
          <a:custGeom>
            <a:avLst/>
            <a:gdLst/>
            <a:ahLst/>
            <a:cxnLst/>
            <a:rect r="r" b="b" t="t" l="l"/>
            <a:pathLst>
              <a:path h="6458696" w="10544810">
                <a:moveTo>
                  <a:pt x="0" y="0"/>
                </a:moveTo>
                <a:lnTo>
                  <a:pt x="10544810" y="0"/>
                </a:lnTo>
                <a:lnTo>
                  <a:pt x="10544810" y="6458696"/>
                </a:lnTo>
                <a:lnTo>
                  <a:pt x="0" y="64586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664686" y="2595129"/>
            <a:ext cx="8461566" cy="11161175"/>
          </a:xfrm>
          <a:custGeom>
            <a:avLst/>
            <a:gdLst/>
            <a:ahLst/>
            <a:cxnLst/>
            <a:rect r="r" b="b" t="t" l="l"/>
            <a:pathLst>
              <a:path h="11161175" w="8461566">
                <a:moveTo>
                  <a:pt x="0" y="0"/>
                </a:moveTo>
                <a:lnTo>
                  <a:pt x="8461566" y="0"/>
                </a:lnTo>
                <a:lnTo>
                  <a:pt x="8461566" y="11161175"/>
                </a:lnTo>
                <a:lnTo>
                  <a:pt x="0" y="11161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610051" y="-2487256"/>
            <a:ext cx="4642523" cy="4974512"/>
          </a:xfrm>
          <a:custGeom>
            <a:avLst/>
            <a:gdLst/>
            <a:ahLst/>
            <a:cxnLst/>
            <a:rect r="r" b="b" t="t" l="l"/>
            <a:pathLst>
              <a:path h="4974512" w="4642523">
                <a:moveTo>
                  <a:pt x="0" y="0"/>
                </a:moveTo>
                <a:lnTo>
                  <a:pt x="4642523" y="0"/>
                </a:lnTo>
                <a:lnTo>
                  <a:pt x="4642523" y="4974512"/>
                </a:lnTo>
                <a:lnTo>
                  <a:pt x="0" y="49745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-2637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404182" y="1332328"/>
            <a:ext cx="520235" cy="1473591"/>
          </a:xfrm>
          <a:custGeom>
            <a:avLst/>
            <a:gdLst/>
            <a:ahLst/>
            <a:cxnLst/>
            <a:rect r="r" b="b" t="t" l="l"/>
            <a:pathLst>
              <a:path h="1473591" w="520235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367805">
            <a:off x="14619240" y="1460260"/>
            <a:ext cx="520235" cy="1473591"/>
          </a:xfrm>
          <a:custGeom>
            <a:avLst/>
            <a:gdLst/>
            <a:ahLst/>
            <a:cxnLst/>
            <a:rect r="r" b="b" t="t" l="l"/>
            <a:pathLst>
              <a:path h="1473591" w="520235">
                <a:moveTo>
                  <a:pt x="0" y="0"/>
                </a:moveTo>
                <a:lnTo>
                  <a:pt x="520235" y="0"/>
                </a:lnTo>
                <a:lnTo>
                  <a:pt x="520235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2939240">
            <a:off x="13985812" y="1875252"/>
            <a:ext cx="520235" cy="1473591"/>
          </a:xfrm>
          <a:custGeom>
            <a:avLst/>
            <a:gdLst/>
            <a:ahLst/>
            <a:cxnLst/>
            <a:rect r="r" b="b" t="t" l="l"/>
            <a:pathLst>
              <a:path h="1473591" w="520235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7708413" y="1332328"/>
            <a:ext cx="3222899" cy="5436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35714"/>
              </a:lnSpc>
            </a:pPr>
            <a:r>
              <a:rPr lang="ar-EG" sz="35714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و</a:t>
            </a:r>
          </a:p>
        </p:txBody>
      </p:sp>
    </p:spTree>
  </p:cSld>
  <p:clrMapOvr>
    <a:masterClrMapping/>
  </p:clrMapOvr>
</p:sld>
</file>

<file path=ppt/slides/slide8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058285" y="-1131876"/>
            <a:ext cx="11616340" cy="9307592"/>
          </a:xfrm>
          <a:custGeom>
            <a:avLst/>
            <a:gdLst/>
            <a:ahLst/>
            <a:cxnLst/>
            <a:rect r="r" b="b" t="t" l="l"/>
            <a:pathLst>
              <a:path h="9307592" w="11616340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505585" y="5398696"/>
            <a:ext cx="19764771" cy="4480015"/>
          </a:xfrm>
          <a:custGeom>
            <a:avLst/>
            <a:gdLst/>
            <a:ahLst/>
            <a:cxnLst/>
            <a:rect r="r" b="b" t="t" l="l"/>
            <a:pathLst>
              <a:path h="4480015" w="19764771">
                <a:moveTo>
                  <a:pt x="19764771" y="0"/>
                </a:moveTo>
                <a:lnTo>
                  <a:pt x="0" y="0"/>
                </a:lnTo>
                <a:lnTo>
                  <a:pt x="0" y="4480015"/>
                </a:lnTo>
                <a:lnTo>
                  <a:pt x="19764771" y="4480015"/>
                </a:lnTo>
                <a:lnTo>
                  <a:pt x="19764771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03873" y="8025169"/>
            <a:ext cx="18495745" cy="5339661"/>
          </a:xfrm>
          <a:custGeom>
            <a:avLst/>
            <a:gdLst/>
            <a:ahLst/>
            <a:cxnLst/>
            <a:rect r="r" b="b" t="t" l="l"/>
            <a:pathLst>
              <a:path h="5339661" w="18495745">
                <a:moveTo>
                  <a:pt x="0" y="0"/>
                </a:moveTo>
                <a:lnTo>
                  <a:pt x="18495746" y="0"/>
                </a:lnTo>
                <a:lnTo>
                  <a:pt x="18495746" y="5339661"/>
                </a:lnTo>
                <a:lnTo>
                  <a:pt x="0" y="53396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60481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55235" y="8239877"/>
            <a:ext cx="12587417" cy="4195007"/>
          </a:xfrm>
          <a:custGeom>
            <a:avLst/>
            <a:gdLst/>
            <a:ahLst/>
            <a:cxnLst/>
            <a:rect r="r" b="b" t="t" l="l"/>
            <a:pathLst>
              <a:path h="4195007" w="12587417">
                <a:moveTo>
                  <a:pt x="0" y="0"/>
                </a:moveTo>
                <a:lnTo>
                  <a:pt x="12587417" y="0"/>
                </a:lnTo>
                <a:lnTo>
                  <a:pt x="12587417" y="4195007"/>
                </a:lnTo>
                <a:lnTo>
                  <a:pt x="0" y="41950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09" t="-51445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270057" y="-195022"/>
            <a:ext cx="10544810" cy="6458696"/>
          </a:xfrm>
          <a:custGeom>
            <a:avLst/>
            <a:gdLst/>
            <a:ahLst/>
            <a:cxnLst/>
            <a:rect r="r" b="b" t="t" l="l"/>
            <a:pathLst>
              <a:path h="6458696" w="10544810">
                <a:moveTo>
                  <a:pt x="0" y="0"/>
                </a:moveTo>
                <a:lnTo>
                  <a:pt x="10544810" y="0"/>
                </a:lnTo>
                <a:lnTo>
                  <a:pt x="10544810" y="6458696"/>
                </a:lnTo>
                <a:lnTo>
                  <a:pt x="0" y="64586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664686" y="2595129"/>
            <a:ext cx="8461566" cy="11161175"/>
          </a:xfrm>
          <a:custGeom>
            <a:avLst/>
            <a:gdLst/>
            <a:ahLst/>
            <a:cxnLst/>
            <a:rect r="r" b="b" t="t" l="l"/>
            <a:pathLst>
              <a:path h="11161175" w="8461566">
                <a:moveTo>
                  <a:pt x="0" y="0"/>
                </a:moveTo>
                <a:lnTo>
                  <a:pt x="8461566" y="0"/>
                </a:lnTo>
                <a:lnTo>
                  <a:pt x="8461566" y="11161175"/>
                </a:lnTo>
                <a:lnTo>
                  <a:pt x="0" y="11161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610051" y="-2487256"/>
            <a:ext cx="4642523" cy="4974512"/>
          </a:xfrm>
          <a:custGeom>
            <a:avLst/>
            <a:gdLst/>
            <a:ahLst/>
            <a:cxnLst/>
            <a:rect r="r" b="b" t="t" l="l"/>
            <a:pathLst>
              <a:path h="4974512" w="4642523">
                <a:moveTo>
                  <a:pt x="0" y="0"/>
                </a:moveTo>
                <a:lnTo>
                  <a:pt x="4642523" y="0"/>
                </a:lnTo>
                <a:lnTo>
                  <a:pt x="4642523" y="4974512"/>
                </a:lnTo>
                <a:lnTo>
                  <a:pt x="0" y="49745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-2637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404182" y="1332328"/>
            <a:ext cx="520235" cy="1473591"/>
          </a:xfrm>
          <a:custGeom>
            <a:avLst/>
            <a:gdLst/>
            <a:ahLst/>
            <a:cxnLst/>
            <a:rect r="r" b="b" t="t" l="l"/>
            <a:pathLst>
              <a:path h="1473591" w="520235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367805">
            <a:off x="14619240" y="1460260"/>
            <a:ext cx="520235" cy="1473591"/>
          </a:xfrm>
          <a:custGeom>
            <a:avLst/>
            <a:gdLst/>
            <a:ahLst/>
            <a:cxnLst/>
            <a:rect r="r" b="b" t="t" l="l"/>
            <a:pathLst>
              <a:path h="1473591" w="520235">
                <a:moveTo>
                  <a:pt x="0" y="0"/>
                </a:moveTo>
                <a:lnTo>
                  <a:pt x="520235" y="0"/>
                </a:lnTo>
                <a:lnTo>
                  <a:pt x="520235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2939240">
            <a:off x="13985812" y="1875252"/>
            <a:ext cx="520235" cy="1473591"/>
          </a:xfrm>
          <a:custGeom>
            <a:avLst/>
            <a:gdLst/>
            <a:ahLst/>
            <a:cxnLst/>
            <a:rect r="r" b="b" t="t" l="l"/>
            <a:pathLst>
              <a:path h="1473591" w="520235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6720778" y="2487256"/>
            <a:ext cx="5741691" cy="32985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21670"/>
              </a:lnSpc>
            </a:pPr>
            <a:r>
              <a:rPr lang="ar-EG" sz="21670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و ـو</a:t>
            </a:r>
          </a:p>
        </p:txBody>
      </p:sp>
    </p:spTree>
  </p:cSld>
  <p:clrMapOvr>
    <a:masterClrMapping/>
  </p:clrMapOvr>
</p:sld>
</file>

<file path=ppt/slides/slide8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708856" y="-1205096"/>
            <a:ext cx="7388162" cy="4525249"/>
          </a:xfrm>
          <a:custGeom>
            <a:avLst/>
            <a:gdLst/>
            <a:ahLst/>
            <a:cxnLst/>
            <a:rect r="r" b="b" t="t" l="l"/>
            <a:pathLst>
              <a:path h="4525249" w="7388162">
                <a:moveTo>
                  <a:pt x="0" y="0"/>
                </a:moveTo>
                <a:lnTo>
                  <a:pt x="7388162" y="0"/>
                </a:lnTo>
                <a:lnTo>
                  <a:pt x="7388162" y="4525250"/>
                </a:lnTo>
                <a:lnTo>
                  <a:pt x="0" y="45252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751913" y="1890260"/>
            <a:ext cx="5512841" cy="2859786"/>
          </a:xfrm>
          <a:custGeom>
            <a:avLst/>
            <a:gdLst/>
            <a:ahLst/>
            <a:cxnLst/>
            <a:rect r="r" b="b" t="t" l="l"/>
            <a:pathLst>
              <a:path h="2859786" w="5512841">
                <a:moveTo>
                  <a:pt x="0" y="0"/>
                </a:moveTo>
                <a:lnTo>
                  <a:pt x="5512841" y="0"/>
                </a:lnTo>
                <a:lnTo>
                  <a:pt x="5512841" y="2859787"/>
                </a:lnTo>
                <a:lnTo>
                  <a:pt x="0" y="28597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6264400" y="3010029"/>
            <a:ext cx="3665236" cy="1901341"/>
          </a:xfrm>
          <a:custGeom>
            <a:avLst/>
            <a:gdLst/>
            <a:ahLst/>
            <a:cxnLst/>
            <a:rect r="r" b="b" t="t" l="l"/>
            <a:pathLst>
              <a:path h="1901341" w="3665236">
                <a:moveTo>
                  <a:pt x="3665236" y="0"/>
                </a:moveTo>
                <a:lnTo>
                  <a:pt x="0" y="0"/>
                </a:lnTo>
                <a:lnTo>
                  <a:pt x="0" y="1901341"/>
                </a:lnTo>
                <a:lnTo>
                  <a:pt x="3665236" y="1901341"/>
                </a:lnTo>
                <a:lnTo>
                  <a:pt x="3665236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-1919058" y="-1515221"/>
            <a:ext cx="7388162" cy="4525249"/>
          </a:xfrm>
          <a:custGeom>
            <a:avLst/>
            <a:gdLst/>
            <a:ahLst/>
            <a:cxnLst/>
            <a:rect r="r" b="b" t="t" l="l"/>
            <a:pathLst>
              <a:path h="4525249" w="7388162">
                <a:moveTo>
                  <a:pt x="7388162" y="0"/>
                </a:moveTo>
                <a:lnTo>
                  <a:pt x="0" y="0"/>
                </a:lnTo>
                <a:lnTo>
                  <a:pt x="0" y="4525250"/>
                </a:lnTo>
                <a:lnTo>
                  <a:pt x="7388162" y="4525250"/>
                </a:lnTo>
                <a:lnTo>
                  <a:pt x="7388162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5790719" y="-945923"/>
            <a:ext cx="8679183" cy="6954195"/>
          </a:xfrm>
          <a:custGeom>
            <a:avLst/>
            <a:gdLst/>
            <a:ahLst/>
            <a:cxnLst/>
            <a:rect r="r" b="b" t="t" l="l"/>
            <a:pathLst>
              <a:path h="6954195" w="8679183">
                <a:moveTo>
                  <a:pt x="0" y="0"/>
                </a:moveTo>
                <a:lnTo>
                  <a:pt x="8679183" y="0"/>
                </a:lnTo>
                <a:lnTo>
                  <a:pt x="8679183" y="6954195"/>
                </a:lnTo>
                <a:lnTo>
                  <a:pt x="0" y="69541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141025" y="3400815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50" y="0"/>
                </a:lnTo>
                <a:lnTo>
                  <a:pt x="24570050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60481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814350" y="3960699"/>
            <a:ext cx="14820200" cy="10300039"/>
          </a:xfrm>
          <a:custGeom>
            <a:avLst/>
            <a:gdLst/>
            <a:ahLst/>
            <a:cxnLst/>
            <a:rect r="r" b="b" t="t" l="l"/>
            <a:pathLst>
              <a:path h="10300039" w="14820200">
                <a:moveTo>
                  <a:pt x="0" y="0"/>
                </a:moveTo>
                <a:lnTo>
                  <a:pt x="14820200" y="0"/>
                </a:lnTo>
                <a:lnTo>
                  <a:pt x="14820200" y="10300039"/>
                </a:lnTo>
                <a:lnTo>
                  <a:pt x="0" y="103000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986676" y="-506577"/>
            <a:ext cx="5690387" cy="4559423"/>
          </a:xfrm>
          <a:custGeom>
            <a:avLst/>
            <a:gdLst/>
            <a:ahLst/>
            <a:cxnLst/>
            <a:rect r="r" b="b" t="t" l="l"/>
            <a:pathLst>
              <a:path h="4559423" w="5690387">
                <a:moveTo>
                  <a:pt x="0" y="0"/>
                </a:moveTo>
                <a:lnTo>
                  <a:pt x="5690388" y="0"/>
                </a:lnTo>
                <a:lnTo>
                  <a:pt x="5690388" y="4559423"/>
                </a:lnTo>
                <a:lnTo>
                  <a:pt x="0" y="45594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63804" y="1028700"/>
            <a:ext cx="3600062" cy="3004950"/>
          </a:xfrm>
          <a:custGeom>
            <a:avLst/>
            <a:gdLst/>
            <a:ahLst/>
            <a:cxnLst/>
            <a:rect r="r" b="b" t="t" l="l"/>
            <a:pathLst>
              <a:path h="3004950" w="3600062">
                <a:moveTo>
                  <a:pt x="0" y="0"/>
                </a:moveTo>
                <a:lnTo>
                  <a:pt x="3600062" y="0"/>
                </a:lnTo>
                <a:lnTo>
                  <a:pt x="3600062" y="3004950"/>
                </a:lnTo>
                <a:lnTo>
                  <a:pt x="0" y="30049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5420151" y="4255051"/>
            <a:ext cx="12375147" cy="6284325"/>
          </a:xfrm>
          <a:custGeom>
            <a:avLst/>
            <a:gdLst/>
            <a:ahLst/>
            <a:cxnLst/>
            <a:rect r="r" b="b" t="t" l="l"/>
            <a:pathLst>
              <a:path h="6284325" w="12375147">
                <a:moveTo>
                  <a:pt x="0" y="0"/>
                </a:moveTo>
                <a:lnTo>
                  <a:pt x="12375147" y="0"/>
                </a:lnTo>
                <a:lnTo>
                  <a:pt x="12375147" y="6284325"/>
                </a:lnTo>
                <a:lnTo>
                  <a:pt x="0" y="62843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613" t="0" r="-613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394478" y="7433088"/>
            <a:ext cx="4345952" cy="2204359"/>
          </a:xfrm>
          <a:custGeom>
            <a:avLst/>
            <a:gdLst/>
            <a:ahLst/>
            <a:cxnLst/>
            <a:rect r="r" b="b" t="t" l="l"/>
            <a:pathLst>
              <a:path h="2204359" w="4345952">
                <a:moveTo>
                  <a:pt x="0" y="0"/>
                </a:moveTo>
                <a:lnTo>
                  <a:pt x="4345952" y="0"/>
                </a:lnTo>
                <a:lnTo>
                  <a:pt x="4345952" y="2204359"/>
                </a:lnTo>
                <a:lnTo>
                  <a:pt x="0" y="22043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-398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5457844" y="3229891"/>
            <a:ext cx="4672737" cy="1057207"/>
          </a:xfrm>
          <a:custGeom>
            <a:avLst/>
            <a:gdLst/>
            <a:ahLst/>
            <a:cxnLst/>
            <a:rect r="r" b="b" t="t" l="l"/>
            <a:pathLst>
              <a:path h="1057207" w="4672737">
                <a:moveTo>
                  <a:pt x="0" y="0"/>
                </a:moveTo>
                <a:lnTo>
                  <a:pt x="4672737" y="0"/>
                </a:lnTo>
                <a:lnTo>
                  <a:pt x="4672737" y="1057207"/>
                </a:lnTo>
                <a:lnTo>
                  <a:pt x="0" y="10572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828663" y="5565318"/>
            <a:ext cx="5796122" cy="4974058"/>
          </a:xfrm>
          <a:custGeom>
            <a:avLst/>
            <a:gdLst/>
            <a:ahLst/>
            <a:cxnLst/>
            <a:rect r="r" b="b" t="t" l="l"/>
            <a:pathLst>
              <a:path h="4974058" w="5796122">
                <a:moveTo>
                  <a:pt x="0" y="0"/>
                </a:moveTo>
                <a:lnTo>
                  <a:pt x="5796122" y="0"/>
                </a:lnTo>
                <a:lnTo>
                  <a:pt x="5796122" y="4974058"/>
                </a:lnTo>
                <a:lnTo>
                  <a:pt x="0" y="49740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1751913" y="4255051"/>
            <a:ext cx="4588439" cy="3980470"/>
          </a:xfrm>
          <a:custGeom>
            <a:avLst/>
            <a:gdLst/>
            <a:ahLst/>
            <a:cxnLst/>
            <a:rect r="r" b="b" t="t" l="l"/>
            <a:pathLst>
              <a:path h="3980470" w="4588439">
                <a:moveTo>
                  <a:pt x="0" y="0"/>
                </a:moveTo>
                <a:lnTo>
                  <a:pt x="4588438" y="0"/>
                </a:lnTo>
                <a:lnTo>
                  <a:pt x="4588438" y="3980470"/>
                </a:lnTo>
                <a:lnTo>
                  <a:pt x="0" y="398047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5244131" y="458645"/>
            <a:ext cx="6826016" cy="1026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79"/>
              </a:lnSpc>
            </a:pPr>
            <a:r>
              <a:rPr lang="en-US" sz="5985">
                <a:solidFill>
                  <a:srgbClr val="3D4F76"/>
                </a:solidFill>
                <a:latin typeface="Lilita One"/>
                <a:ea typeface="Lilita One"/>
                <a:cs typeface="Lilita One"/>
                <a:sym typeface="Lilita One"/>
              </a:rPr>
              <a:t>Spot the letter Waaw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1579506" y="2304879"/>
            <a:ext cx="10097558" cy="5128210"/>
            <a:chOff x="0" y="0"/>
            <a:chExt cx="2659439" cy="135064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659439" cy="1350640"/>
            </a:xfrm>
            <a:custGeom>
              <a:avLst/>
              <a:gdLst/>
              <a:ahLst/>
              <a:cxnLst/>
              <a:rect r="r" b="b" t="t" l="l"/>
              <a:pathLst>
                <a:path h="1350640" w="2659439">
                  <a:moveTo>
                    <a:pt x="39102" y="0"/>
                  </a:moveTo>
                  <a:lnTo>
                    <a:pt x="2620337" y="0"/>
                  </a:lnTo>
                  <a:cubicBezTo>
                    <a:pt x="2630707" y="0"/>
                    <a:pt x="2640653" y="4120"/>
                    <a:pt x="2647986" y="11453"/>
                  </a:cubicBezTo>
                  <a:cubicBezTo>
                    <a:pt x="2655319" y="18786"/>
                    <a:pt x="2659439" y="28732"/>
                    <a:pt x="2659439" y="39102"/>
                  </a:cubicBezTo>
                  <a:lnTo>
                    <a:pt x="2659439" y="1311537"/>
                  </a:lnTo>
                  <a:cubicBezTo>
                    <a:pt x="2659439" y="1321908"/>
                    <a:pt x="2655319" y="1331854"/>
                    <a:pt x="2647986" y="1339187"/>
                  </a:cubicBezTo>
                  <a:cubicBezTo>
                    <a:pt x="2640653" y="1346520"/>
                    <a:pt x="2630707" y="1350640"/>
                    <a:pt x="2620337" y="1350640"/>
                  </a:cubicBezTo>
                  <a:lnTo>
                    <a:pt x="39102" y="1350640"/>
                  </a:lnTo>
                  <a:cubicBezTo>
                    <a:pt x="28732" y="1350640"/>
                    <a:pt x="18786" y="1346520"/>
                    <a:pt x="11453" y="1339187"/>
                  </a:cubicBezTo>
                  <a:cubicBezTo>
                    <a:pt x="4120" y="1331854"/>
                    <a:pt x="0" y="1321908"/>
                    <a:pt x="0" y="1311537"/>
                  </a:cubicBezTo>
                  <a:lnTo>
                    <a:pt x="0" y="39102"/>
                  </a:lnTo>
                  <a:cubicBezTo>
                    <a:pt x="0" y="28732"/>
                    <a:pt x="4120" y="18786"/>
                    <a:pt x="11453" y="11453"/>
                  </a:cubicBezTo>
                  <a:cubicBezTo>
                    <a:pt x="18786" y="4120"/>
                    <a:pt x="28732" y="0"/>
                    <a:pt x="39102" y="0"/>
                  </a:cubicBezTo>
                  <a:close/>
                </a:path>
              </a:pathLst>
            </a:custGeom>
            <a:solidFill>
              <a:srgbClr val="85D27D">
                <a:alpha val="60000"/>
              </a:srgbClr>
            </a:solidFill>
            <a:ln w="38100" cap="rnd">
              <a:solidFill>
                <a:srgbClr val="FFFFFF">
                  <a:alpha val="60000"/>
                </a:srgbClr>
              </a:solidFill>
              <a:prstDash val="solid"/>
              <a:round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28575"/>
              <a:ext cx="2659439" cy="13220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00"/>
                </a:lnSpc>
              </a:pP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8657139" y="2842408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وسق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840660" y="2866718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صورة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888464" y="2866718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سوق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657139" y="514350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ورع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986676" y="514350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مودة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2888464" y="514350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وردة</a:t>
            </a:r>
          </a:p>
        </p:txBody>
      </p:sp>
    </p:spTree>
  </p:cSld>
  <p:clrMapOvr>
    <a:masterClrMapping/>
  </p:clrMapOvr>
</p:sld>
</file>

<file path=ppt/slides/slide8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327371">
            <a:off x="-342936" y="-73803"/>
            <a:ext cx="21309976" cy="6152121"/>
          </a:xfrm>
          <a:custGeom>
            <a:avLst/>
            <a:gdLst/>
            <a:ahLst/>
            <a:cxnLst/>
            <a:rect r="r" b="b" t="t" l="l"/>
            <a:pathLst>
              <a:path h="6152121" w="21309976">
                <a:moveTo>
                  <a:pt x="21309977" y="0"/>
                </a:moveTo>
                <a:lnTo>
                  <a:pt x="0" y="0"/>
                </a:lnTo>
                <a:lnTo>
                  <a:pt x="0" y="6152120"/>
                </a:lnTo>
                <a:lnTo>
                  <a:pt x="21309977" y="6152120"/>
                </a:lnTo>
                <a:lnTo>
                  <a:pt x="21309977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80325" y="3297113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32601" y="3002257"/>
            <a:ext cx="12510713" cy="6353168"/>
          </a:xfrm>
          <a:custGeom>
            <a:avLst/>
            <a:gdLst/>
            <a:ahLst/>
            <a:cxnLst/>
            <a:rect r="r" b="b" t="t" l="l"/>
            <a:pathLst>
              <a:path h="6353168" w="12510713">
                <a:moveTo>
                  <a:pt x="0" y="0"/>
                </a:moveTo>
                <a:lnTo>
                  <a:pt x="12510712" y="0"/>
                </a:lnTo>
                <a:lnTo>
                  <a:pt x="12510712" y="6353168"/>
                </a:lnTo>
                <a:lnTo>
                  <a:pt x="0" y="63531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13" t="0" r="-613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81514" y="4538089"/>
            <a:ext cx="5020428" cy="4654481"/>
          </a:xfrm>
          <a:custGeom>
            <a:avLst/>
            <a:gdLst/>
            <a:ahLst/>
            <a:cxnLst/>
            <a:rect r="r" b="b" t="t" l="l"/>
            <a:pathLst>
              <a:path h="4654481" w="5020428">
                <a:moveTo>
                  <a:pt x="0" y="0"/>
                </a:moveTo>
                <a:lnTo>
                  <a:pt x="5020428" y="0"/>
                </a:lnTo>
                <a:lnTo>
                  <a:pt x="5020428" y="4654481"/>
                </a:lnTo>
                <a:lnTo>
                  <a:pt x="0" y="46544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477657" y="5997461"/>
            <a:ext cx="2372125" cy="2483900"/>
          </a:xfrm>
          <a:custGeom>
            <a:avLst/>
            <a:gdLst/>
            <a:ahLst/>
            <a:cxnLst/>
            <a:rect r="r" b="b" t="t" l="l"/>
            <a:pathLst>
              <a:path h="2483900" w="2372125">
                <a:moveTo>
                  <a:pt x="0" y="0"/>
                </a:moveTo>
                <a:lnTo>
                  <a:pt x="2372125" y="0"/>
                </a:lnTo>
                <a:lnTo>
                  <a:pt x="2372125" y="2483900"/>
                </a:lnTo>
                <a:lnTo>
                  <a:pt x="0" y="24839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673929" y="-3536480"/>
            <a:ext cx="8160670" cy="6538737"/>
          </a:xfrm>
          <a:custGeom>
            <a:avLst/>
            <a:gdLst/>
            <a:ahLst/>
            <a:cxnLst/>
            <a:rect r="r" b="b" t="t" l="l"/>
            <a:pathLst>
              <a:path h="6538737" w="8160670">
                <a:moveTo>
                  <a:pt x="0" y="0"/>
                </a:moveTo>
                <a:lnTo>
                  <a:pt x="8160670" y="0"/>
                </a:lnTo>
                <a:lnTo>
                  <a:pt x="8160670" y="6538737"/>
                </a:lnTo>
                <a:lnTo>
                  <a:pt x="0" y="65387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099812" y="-2820874"/>
            <a:ext cx="8376376" cy="8299746"/>
          </a:xfrm>
          <a:custGeom>
            <a:avLst/>
            <a:gdLst/>
            <a:ahLst/>
            <a:cxnLst/>
            <a:rect r="r" b="b" t="t" l="l"/>
            <a:pathLst>
              <a:path h="8299746" w="8376376">
                <a:moveTo>
                  <a:pt x="0" y="0"/>
                </a:moveTo>
                <a:lnTo>
                  <a:pt x="8376376" y="0"/>
                </a:lnTo>
                <a:lnTo>
                  <a:pt x="8376376" y="8299745"/>
                </a:lnTo>
                <a:lnTo>
                  <a:pt x="0" y="82997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23663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13102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443313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761059" y="-621979"/>
            <a:ext cx="1601469" cy="1725488"/>
          </a:xfrm>
          <a:custGeom>
            <a:avLst/>
            <a:gdLst/>
            <a:ahLst/>
            <a:cxnLst/>
            <a:rect r="r" b="b" t="t" l="l"/>
            <a:pathLst>
              <a:path h="1725488" w="1601469">
                <a:moveTo>
                  <a:pt x="0" y="0"/>
                </a:moveTo>
                <a:lnTo>
                  <a:pt x="1601469" y="0"/>
                </a:lnTo>
                <a:lnTo>
                  <a:pt x="1601469" y="1725488"/>
                </a:lnTo>
                <a:lnTo>
                  <a:pt x="0" y="17254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737810" y="8945902"/>
            <a:ext cx="3216527" cy="1832080"/>
          </a:xfrm>
          <a:custGeom>
            <a:avLst/>
            <a:gdLst/>
            <a:ahLst/>
            <a:cxnLst/>
            <a:rect r="r" b="b" t="t" l="l"/>
            <a:pathLst>
              <a:path h="1832080" w="3216527">
                <a:moveTo>
                  <a:pt x="0" y="0"/>
                </a:moveTo>
                <a:lnTo>
                  <a:pt x="3216528" y="0"/>
                </a:lnTo>
                <a:lnTo>
                  <a:pt x="3216528" y="1832080"/>
                </a:lnTo>
                <a:lnTo>
                  <a:pt x="0" y="1832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312053" y="-212371"/>
            <a:ext cx="3087481" cy="1601631"/>
          </a:xfrm>
          <a:custGeom>
            <a:avLst/>
            <a:gdLst/>
            <a:ahLst/>
            <a:cxnLst/>
            <a:rect r="r" b="b" t="t" l="l"/>
            <a:pathLst>
              <a:path h="1601631" w="3087481">
                <a:moveTo>
                  <a:pt x="0" y="0"/>
                </a:moveTo>
                <a:lnTo>
                  <a:pt x="3087480" y="0"/>
                </a:lnTo>
                <a:lnTo>
                  <a:pt x="3087480" y="1601630"/>
                </a:lnTo>
                <a:lnTo>
                  <a:pt x="0" y="16016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769628" y="350978"/>
            <a:ext cx="1822879" cy="1038282"/>
          </a:xfrm>
          <a:custGeom>
            <a:avLst/>
            <a:gdLst/>
            <a:ahLst/>
            <a:cxnLst/>
            <a:rect r="r" b="b" t="t" l="l"/>
            <a:pathLst>
              <a:path h="1038282" w="1822879">
                <a:moveTo>
                  <a:pt x="0" y="0"/>
                </a:moveTo>
                <a:lnTo>
                  <a:pt x="1822880" y="0"/>
                </a:lnTo>
                <a:lnTo>
                  <a:pt x="1822880" y="1038281"/>
                </a:lnTo>
                <a:lnTo>
                  <a:pt x="0" y="10382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6910654" y="597969"/>
            <a:ext cx="4554606" cy="767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0472"/>
              </a:lnSpc>
            </a:pPr>
            <a:r>
              <a:rPr lang="ar-EG" sz="50472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ى</a:t>
            </a:r>
          </a:p>
        </p:txBody>
      </p:sp>
    </p:spTree>
  </p:cSld>
  <p:clrMapOvr>
    <a:masterClrMapping/>
  </p:clrMapOvr>
</p:sld>
</file>

<file path=ppt/slides/slide8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327371">
            <a:off x="-342936" y="-73803"/>
            <a:ext cx="21309976" cy="6152121"/>
          </a:xfrm>
          <a:custGeom>
            <a:avLst/>
            <a:gdLst/>
            <a:ahLst/>
            <a:cxnLst/>
            <a:rect r="r" b="b" t="t" l="l"/>
            <a:pathLst>
              <a:path h="6152121" w="21309976">
                <a:moveTo>
                  <a:pt x="21309977" y="0"/>
                </a:moveTo>
                <a:lnTo>
                  <a:pt x="0" y="0"/>
                </a:lnTo>
                <a:lnTo>
                  <a:pt x="0" y="6152120"/>
                </a:lnTo>
                <a:lnTo>
                  <a:pt x="21309977" y="6152120"/>
                </a:lnTo>
                <a:lnTo>
                  <a:pt x="21309977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80325" y="3297113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32601" y="3002257"/>
            <a:ext cx="12510713" cy="6353168"/>
          </a:xfrm>
          <a:custGeom>
            <a:avLst/>
            <a:gdLst/>
            <a:ahLst/>
            <a:cxnLst/>
            <a:rect r="r" b="b" t="t" l="l"/>
            <a:pathLst>
              <a:path h="6353168" w="12510713">
                <a:moveTo>
                  <a:pt x="0" y="0"/>
                </a:moveTo>
                <a:lnTo>
                  <a:pt x="12510712" y="0"/>
                </a:lnTo>
                <a:lnTo>
                  <a:pt x="12510712" y="6353168"/>
                </a:lnTo>
                <a:lnTo>
                  <a:pt x="0" y="63531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13" t="0" r="-613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81514" y="4538089"/>
            <a:ext cx="5020428" cy="4654481"/>
          </a:xfrm>
          <a:custGeom>
            <a:avLst/>
            <a:gdLst/>
            <a:ahLst/>
            <a:cxnLst/>
            <a:rect r="r" b="b" t="t" l="l"/>
            <a:pathLst>
              <a:path h="4654481" w="5020428">
                <a:moveTo>
                  <a:pt x="0" y="0"/>
                </a:moveTo>
                <a:lnTo>
                  <a:pt x="5020428" y="0"/>
                </a:lnTo>
                <a:lnTo>
                  <a:pt x="5020428" y="4654481"/>
                </a:lnTo>
                <a:lnTo>
                  <a:pt x="0" y="46544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477657" y="5997461"/>
            <a:ext cx="2372125" cy="2483900"/>
          </a:xfrm>
          <a:custGeom>
            <a:avLst/>
            <a:gdLst/>
            <a:ahLst/>
            <a:cxnLst/>
            <a:rect r="r" b="b" t="t" l="l"/>
            <a:pathLst>
              <a:path h="2483900" w="2372125">
                <a:moveTo>
                  <a:pt x="0" y="0"/>
                </a:moveTo>
                <a:lnTo>
                  <a:pt x="2372125" y="0"/>
                </a:lnTo>
                <a:lnTo>
                  <a:pt x="2372125" y="2483900"/>
                </a:lnTo>
                <a:lnTo>
                  <a:pt x="0" y="24839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673929" y="-3536480"/>
            <a:ext cx="8160670" cy="6538737"/>
          </a:xfrm>
          <a:custGeom>
            <a:avLst/>
            <a:gdLst/>
            <a:ahLst/>
            <a:cxnLst/>
            <a:rect r="r" b="b" t="t" l="l"/>
            <a:pathLst>
              <a:path h="6538737" w="8160670">
                <a:moveTo>
                  <a:pt x="0" y="0"/>
                </a:moveTo>
                <a:lnTo>
                  <a:pt x="8160670" y="0"/>
                </a:lnTo>
                <a:lnTo>
                  <a:pt x="8160670" y="6538737"/>
                </a:lnTo>
                <a:lnTo>
                  <a:pt x="0" y="65387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099812" y="-2820874"/>
            <a:ext cx="8376376" cy="8299746"/>
          </a:xfrm>
          <a:custGeom>
            <a:avLst/>
            <a:gdLst/>
            <a:ahLst/>
            <a:cxnLst/>
            <a:rect r="r" b="b" t="t" l="l"/>
            <a:pathLst>
              <a:path h="8299746" w="8376376">
                <a:moveTo>
                  <a:pt x="0" y="0"/>
                </a:moveTo>
                <a:lnTo>
                  <a:pt x="8376376" y="0"/>
                </a:lnTo>
                <a:lnTo>
                  <a:pt x="8376376" y="8299745"/>
                </a:lnTo>
                <a:lnTo>
                  <a:pt x="0" y="82997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23663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13102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443313" y="8448878"/>
            <a:ext cx="5447957" cy="2826128"/>
          </a:xfrm>
          <a:custGeom>
            <a:avLst/>
            <a:gdLst/>
            <a:ahLst/>
            <a:cxnLst/>
            <a:rect r="r" b="b" t="t" l="l"/>
            <a:pathLst>
              <a:path h="2826128" w="5447957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761059" y="-621979"/>
            <a:ext cx="1601469" cy="1725488"/>
          </a:xfrm>
          <a:custGeom>
            <a:avLst/>
            <a:gdLst/>
            <a:ahLst/>
            <a:cxnLst/>
            <a:rect r="r" b="b" t="t" l="l"/>
            <a:pathLst>
              <a:path h="1725488" w="1601469">
                <a:moveTo>
                  <a:pt x="0" y="0"/>
                </a:moveTo>
                <a:lnTo>
                  <a:pt x="1601469" y="0"/>
                </a:lnTo>
                <a:lnTo>
                  <a:pt x="1601469" y="1725488"/>
                </a:lnTo>
                <a:lnTo>
                  <a:pt x="0" y="17254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737810" y="8945902"/>
            <a:ext cx="3216527" cy="1832080"/>
          </a:xfrm>
          <a:custGeom>
            <a:avLst/>
            <a:gdLst/>
            <a:ahLst/>
            <a:cxnLst/>
            <a:rect r="r" b="b" t="t" l="l"/>
            <a:pathLst>
              <a:path h="1832080" w="3216527">
                <a:moveTo>
                  <a:pt x="0" y="0"/>
                </a:moveTo>
                <a:lnTo>
                  <a:pt x="3216528" y="0"/>
                </a:lnTo>
                <a:lnTo>
                  <a:pt x="3216528" y="1832080"/>
                </a:lnTo>
                <a:lnTo>
                  <a:pt x="0" y="1832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312053" y="-212371"/>
            <a:ext cx="3087481" cy="1601631"/>
          </a:xfrm>
          <a:custGeom>
            <a:avLst/>
            <a:gdLst/>
            <a:ahLst/>
            <a:cxnLst/>
            <a:rect r="r" b="b" t="t" l="l"/>
            <a:pathLst>
              <a:path h="1601631" w="3087481">
                <a:moveTo>
                  <a:pt x="0" y="0"/>
                </a:moveTo>
                <a:lnTo>
                  <a:pt x="3087480" y="0"/>
                </a:lnTo>
                <a:lnTo>
                  <a:pt x="3087480" y="1601630"/>
                </a:lnTo>
                <a:lnTo>
                  <a:pt x="0" y="16016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769628" y="350978"/>
            <a:ext cx="1822879" cy="1038282"/>
          </a:xfrm>
          <a:custGeom>
            <a:avLst/>
            <a:gdLst/>
            <a:ahLst/>
            <a:cxnLst/>
            <a:rect r="r" b="b" t="t" l="l"/>
            <a:pathLst>
              <a:path h="1038282" w="1822879">
                <a:moveTo>
                  <a:pt x="0" y="0"/>
                </a:moveTo>
                <a:lnTo>
                  <a:pt x="1822880" y="0"/>
                </a:lnTo>
                <a:lnTo>
                  <a:pt x="1822880" y="1038281"/>
                </a:lnTo>
                <a:lnTo>
                  <a:pt x="0" y="10382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4694846" y="2376326"/>
            <a:ext cx="8986222" cy="41070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26981"/>
              </a:lnSpc>
            </a:pPr>
            <a:r>
              <a:rPr lang="ar-EG" sz="26981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يـ ـيـ ـى</a:t>
            </a:r>
          </a:p>
        </p:txBody>
      </p:sp>
    </p:spTree>
  </p:cSld>
  <p:clrMapOvr>
    <a:masterClrMapping/>
  </p:clrMapOvr>
</p:sld>
</file>

<file path=ppt/slides/slide8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142866">
            <a:off x="-2153489" y="-1505757"/>
            <a:ext cx="21309976" cy="6152121"/>
          </a:xfrm>
          <a:custGeom>
            <a:avLst/>
            <a:gdLst/>
            <a:ahLst/>
            <a:cxnLst/>
            <a:rect r="r" b="b" t="t" l="l"/>
            <a:pathLst>
              <a:path h="6152121" w="21309976">
                <a:moveTo>
                  <a:pt x="21309977" y="0"/>
                </a:moveTo>
                <a:lnTo>
                  <a:pt x="0" y="0"/>
                </a:lnTo>
                <a:lnTo>
                  <a:pt x="0" y="6152121"/>
                </a:lnTo>
                <a:lnTo>
                  <a:pt x="21309977" y="6152121"/>
                </a:lnTo>
                <a:lnTo>
                  <a:pt x="21309977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597231" y="1104735"/>
            <a:ext cx="5512841" cy="2859786"/>
          </a:xfrm>
          <a:custGeom>
            <a:avLst/>
            <a:gdLst/>
            <a:ahLst/>
            <a:cxnLst/>
            <a:rect r="r" b="b" t="t" l="l"/>
            <a:pathLst>
              <a:path h="2859786" w="5512841">
                <a:moveTo>
                  <a:pt x="0" y="0"/>
                </a:moveTo>
                <a:lnTo>
                  <a:pt x="5512842" y="0"/>
                </a:lnTo>
                <a:lnTo>
                  <a:pt x="5512842" y="2859786"/>
                </a:lnTo>
                <a:lnTo>
                  <a:pt x="0" y="285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-1463764" y="-559201"/>
            <a:ext cx="8030929" cy="4036099"/>
          </a:xfrm>
          <a:custGeom>
            <a:avLst/>
            <a:gdLst/>
            <a:ahLst/>
            <a:cxnLst/>
            <a:rect r="r" b="b" t="t" l="l"/>
            <a:pathLst>
              <a:path h="4036099" w="8030929">
                <a:moveTo>
                  <a:pt x="8030929" y="0"/>
                </a:moveTo>
                <a:lnTo>
                  <a:pt x="0" y="0"/>
                </a:lnTo>
                <a:lnTo>
                  <a:pt x="0" y="4036098"/>
                </a:lnTo>
                <a:lnTo>
                  <a:pt x="8030929" y="4036098"/>
                </a:lnTo>
                <a:lnTo>
                  <a:pt x="8030929" y="0"/>
                </a:lnTo>
                <a:close/>
              </a:path>
            </a:pathLst>
          </a:custGeom>
          <a:blipFill>
            <a:blip r:embed="rId4"/>
            <a:stretch>
              <a:fillRect l="0" t="-1609" r="0" b="-1609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6109719" y="2224503"/>
            <a:ext cx="3665236" cy="1901341"/>
          </a:xfrm>
          <a:custGeom>
            <a:avLst/>
            <a:gdLst/>
            <a:ahLst/>
            <a:cxnLst/>
            <a:rect r="r" b="b" t="t" l="l"/>
            <a:pathLst>
              <a:path h="1901341" w="3665236">
                <a:moveTo>
                  <a:pt x="3665236" y="0"/>
                </a:moveTo>
                <a:lnTo>
                  <a:pt x="0" y="0"/>
                </a:lnTo>
                <a:lnTo>
                  <a:pt x="0" y="1901341"/>
                </a:lnTo>
                <a:lnTo>
                  <a:pt x="3665236" y="1901341"/>
                </a:lnTo>
                <a:lnTo>
                  <a:pt x="3665236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3141025" y="3400815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50" y="0"/>
                </a:lnTo>
                <a:lnTo>
                  <a:pt x="24570050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60481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313926" y="3850651"/>
            <a:ext cx="12375147" cy="6284325"/>
          </a:xfrm>
          <a:custGeom>
            <a:avLst/>
            <a:gdLst/>
            <a:ahLst/>
            <a:cxnLst/>
            <a:rect r="r" b="b" t="t" l="l"/>
            <a:pathLst>
              <a:path h="6284325" w="12375147">
                <a:moveTo>
                  <a:pt x="0" y="0"/>
                </a:moveTo>
                <a:lnTo>
                  <a:pt x="12375147" y="0"/>
                </a:lnTo>
                <a:lnTo>
                  <a:pt x="12375147" y="6284325"/>
                </a:lnTo>
                <a:lnTo>
                  <a:pt x="0" y="62843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13" t="0" r="-613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733024" y="3850651"/>
            <a:ext cx="11841151" cy="8229600"/>
          </a:xfrm>
          <a:custGeom>
            <a:avLst/>
            <a:gdLst/>
            <a:ahLst/>
            <a:cxnLst/>
            <a:rect r="r" b="b" t="t" l="l"/>
            <a:pathLst>
              <a:path h="8229600" w="11841151">
                <a:moveTo>
                  <a:pt x="0" y="0"/>
                </a:moveTo>
                <a:lnTo>
                  <a:pt x="11841151" y="0"/>
                </a:lnTo>
                <a:lnTo>
                  <a:pt x="118411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330915" y="-818956"/>
            <a:ext cx="7444591" cy="8229600"/>
          </a:xfrm>
          <a:custGeom>
            <a:avLst/>
            <a:gdLst/>
            <a:ahLst/>
            <a:cxnLst/>
            <a:rect r="r" b="b" t="t" l="l"/>
            <a:pathLst>
              <a:path h="8229600" w="7444591">
                <a:moveTo>
                  <a:pt x="0" y="0"/>
                </a:moveTo>
                <a:lnTo>
                  <a:pt x="7444591" y="0"/>
                </a:lnTo>
                <a:lnTo>
                  <a:pt x="74445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13370939" y="1766294"/>
            <a:ext cx="4044204" cy="6754411"/>
          </a:xfrm>
          <a:custGeom>
            <a:avLst/>
            <a:gdLst/>
            <a:ahLst/>
            <a:cxnLst/>
            <a:rect r="r" b="b" t="t" l="l"/>
            <a:pathLst>
              <a:path h="6754411" w="4044204">
                <a:moveTo>
                  <a:pt x="4044204" y="0"/>
                </a:moveTo>
                <a:lnTo>
                  <a:pt x="0" y="0"/>
                </a:lnTo>
                <a:lnTo>
                  <a:pt x="0" y="6754412"/>
                </a:lnTo>
                <a:lnTo>
                  <a:pt x="4044204" y="6754412"/>
                </a:lnTo>
                <a:lnTo>
                  <a:pt x="4044204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885986" y="6525891"/>
            <a:ext cx="2402014" cy="4114800"/>
          </a:xfrm>
          <a:custGeom>
            <a:avLst/>
            <a:gdLst/>
            <a:ahLst/>
            <a:cxnLst/>
            <a:rect r="r" b="b" t="t" l="l"/>
            <a:pathLst>
              <a:path h="4114800" w="2402014">
                <a:moveTo>
                  <a:pt x="0" y="0"/>
                </a:moveTo>
                <a:lnTo>
                  <a:pt x="2402014" y="0"/>
                </a:lnTo>
                <a:lnTo>
                  <a:pt x="24020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342151" y="8106058"/>
            <a:ext cx="1296609" cy="889534"/>
          </a:xfrm>
          <a:custGeom>
            <a:avLst/>
            <a:gdLst/>
            <a:ahLst/>
            <a:cxnLst/>
            <a:rect r="r" b="b" t="t" l="l"/>
            <a:pathLst>
              <a:path h="889534" w="1296609">
                <a:moveTo>
                  <a:pt x="0" y="0"/>
                </a:moveTo>
                <a:lnTo>
                  <a:pt x="1296609" y="0"/>
                </a:lnTo>
                <a:lnTo>
                  <a:pt x="1296609" y="889533"/>
                </a:lnTo>
                <a:lnTo>
                  <a:pt x="0" y="8895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219204" y="6196395"/>
            <a:ext cx="1296609" cy="889534"/>
          </a:xfrm>
          <a:custGeom>
            <a:avLst/>
            <a:gdLst/>
            <a:ahLst/>
            <a:cxnLst/>
            <a:rect r="r" b="b" t="t" l="l"/>
            <a:pathLst>
              <a:path h="889534" w="1296609">
                <a:moveTo>
                  <a:pt x="0" y="0"/>
                </a:moveTo>
                <a:lnTo>
                  <a:pt x="1296609" y="0"/>
                </a:lnTo>
                <a:lnTo>
                  <a:pt x="1296609" y="889534"/>
                </a:lnTo>
                <a:lnTo>
                  <a:pt x="0" y="889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4777468" y="4381205"/>
            <a:ext cx="1296609" cy="889534"/>
          </a:xfrm>
          <a:custGeom>
            <a:avLst/>
            <a:gdLst/>
            <a:ahLst/>
            <a:cxnLst/>
            <a:rect r="r" b="b" t="t" l="l"/>
            <a:pathLst>
              <a:path h="889534" w="1296609">
                <a:moveTo>
                  <a:pt x="0" y="0"/>
                </a:moveTo>
                <a:lnTo>
                  <a:pt x="1296609" y="0"/>
                </a:lnTo>
                <a:lnTo>
                  <a:pt x="1296609" y="889534"/>
                </a:lnTo>
                <a:lnTo>
                  <a:pt x="0" y="889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-2272087" y="6254435"/>
            <a:ext cx="4713966" cy="4241628"/>
          </a:xfrm>
          <a:custGeom>
            <a:avLst/>
            <a:gdLst/>
            <a:ahLst/>
            <a:cxnLst/>
            <a:rect r="r" b="b" t="t" l="l"/>
            <a:pathLst>
              <a:path h="4241628" w="4713966">
                <a:moveTo>
                  <a:pt x="0" y="0"/>
                </a:moveTo>
                <a:lnTo>
                  <a:pt x="4713965" y="0"/>
                </a:lnTo>
                <a:lnTo>
                  <a:pt x="4713965" y="4241627"/>
                </a:lnTo>
                <a:lnTo>
                  <a:pt x="0" y="42416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-12475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010315" y="7162419"/>
            <a:ext cx="1331837" cy="3689456"/>
          </a:xfrm>
          <a:custGeom>
            <a:avLst/>
            <a:gdLst/>
            <a:ahLst/>
            <a:cxnLst/>
            <a:rect r="r" b="b" t="t" l="l"/>
            <a:pathLst>
              <a:path h="3689456" w="1331837">
                <a:moveTo>
                  <a:pt x="0" y="0"/>
                </a:moveTo>
                <a:lnTo>
                  <a:pt x="1331836" y="0"/>
                </a:lnTo>
                <a:lnTo>
                  <a:pt x="1331836" y="3689456"/>
                </a:lnTo>
                <a:lnTo>
                  <a:pt x="0" y="36894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5662154" y="458645"/>
            <a:ext cx="5989970" cy="1026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79"/>
              </a:lnSpc>
            </a:pPr>
            <a:r>
              <a:rPr lang="en-US" sz="5985">
                <a:solidFill>
                  <a:srgbClr val="3D4F76"/>
                </a:solidFill>
                <a:latin typeface="Lilita One"/>
                <a:ea typeface="Lilita One"/>
                <a:cs typeface="Lilita One"/>
                <a:sym typeface="Lilita One"/>
              </a:rPr>
              <a:t>Spot the letter Yaa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1649892" y="2288191"/>
            <a:ext cx="10097558" cy="5128210"/>
            <a:chOff x="0" y="0"/>
            <a:chExt cx="2659439" cy="135064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659439" cy="1350640"/>
            </a:xfrm>
            <a:custGeom>
              <a:avLst/>
              <a:gdLst/>
              <a:ahLst/>
              <a:cxnLst/>
              <a:rect r="r" b="b" t="t" l="l"/>
              <a:pathLst>
                <a:path h="1350640" w="2659439">
                  <a:moveTo>
                    <a:pt x="39102" y="0"/>
                  </a:moveTo>
                  <a:lnTo>
                    <a:pt x="2620337" y="0"/>
                  </a:lnTo>
                  <a:cubicBezTo>
                    <a:pt x="2630707" y="0"/>
                    <a:pt x="2640653" y="4120"/>
                    <a:pt x="2647986" y="11453"/>
                  </a:cubicBezTo>
                  <a:cubicBezTo>
                    <a:pt x="2655319" y="18786"/>
                    <a:pt x="2659439" y="28732"/>
                    <a:pt x="2659439" y="39102"/>
                  </a:cubicBezTo>
                  <a:lnTo>
                    <a:pt x="2659439" y="1311537"/>
                  </a:lnTo>
                  <a:cubicBezTo>
                    <a:pt x="2659439" y="1321908"/>
                    <a:pt x="2655319" y="1331854"/>
                    <a:pt x="2647986" y="1339187"/>
                  </a:cubicBezTo>
                  <a:cubicBezTo>
                    <a:pt x="2640653" y="1346520"/>
                    <a:pt x="2630707" y="1350640"/>
                    <a:pt x="2620337" y="1350640"/>
                  </a:cubicBezTo>
                  <a:lnTo>
                    <a:pt x="39102" y="1350640"/>
                  </a:lnTo>
                  <a:cubicBezTo>
                    <a:pt x="28732" y="1350640"/>
                    <a:pt x="18786" y="1346520"/>
                    <a:pt x="11453" y="1339187"/>
                  </a:cubicBezTo>
                  <a:cubicBezTo>
                    <a:pt x="4120" y="1331854"/>
                    <a:pt x="0" y="1321908"/>
                    <a:pt x="0" y="1311537"/>
                  </a:cubicBezTo>
                  <a:lnTo>
                    <a:pt x="0" y="39102"/>
                  </a:lnTo>
                  <a:cubicBezTo>
                    <a:pt x="0" y="28732"/>
                    <a:pt x="4120" y="18786"/>
                    <a:pt x="11453" y="11453"/>
                  </a:cubicBezTo>
                  <a:cubicBezTo>
                    <a:pt x="18786" y="4120"/>
                    <a:pt x="28732" y="0"/>
                    <a:pt x="39102" y="0"/>
                  </a:cubicBezTo>
                  <a:close/>
                </a:path>
              </a:pathLst>
            </a:custGeom>
            <a:solidFill>
              <a:srgbClr val="85D27D">
                <a:alpha val="60000"/>
              </a:srgbClr>
            </a:solidFill>
            <a:ln w="38100" cap="rnd">
              <a:solidFill>
                <a:srgbClr val="FFFFFF">
                  <a:alpha val="60000"/>
                </a:srgbClr>
              </a:solidFill>
              <a:prstDash val="solid"/>
              <a:round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0" y="28575"/>
              <a:ext cx="2659439" cy="13220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00"/>
                </a:lnSpc>
              </a:pP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8657139" y="2842408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شيء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074077" y="2842408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مضى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3129377" y="2947380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ينفع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764508" y="4817304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يسير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6005218" y="4817304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نسى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3245929" y="4817304"/>
            <a:ext cx="1916000" cy="90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957"/>
              </a:lnSpc>
            </a:pPr>
            <a:r>
              <a:rPr lang="ar-EG" sz="595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يقع</a:t>
            </a:r>
          </a:p>
        </p:txBody>
      </p:sp>
    </p:spTree>
  </p:cSld>
  <p:clrMapOvr>
    <a:masterClrMapping/>
  </p:clrMapOvr>
</p:sld>
</file>

<file path=ppt/slides/slide8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729292" y="-296740"/>
            <a:ext cx="4831145" cy="2959076"/>
          </a:xfrm>
          <a:custGeom>
            <a:avLst/>
            <a:gdLst/>
            <a:ahLst/>
            <a:cxnLst/>
            <a:rect r="r" b="b" t="t" l="l"/>
            <a:pathLst>
              <a:path h="2959076" w="4831145">
                <a:moveTo>
                  <a:pt x="0" y="0"/>
                </a:moveTo>
                <a:lnTo>
                  <a:pt x="4831145" y="0"/>
                </a:lnTo>
                <a:lnTo>
                  <a:pt x="4831145" y="2959077"/>
                </a:lnTo>
                <a:lnTo>
                  <a:pt x="0" y="29590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118286" y="-2231355"/>
            <a:ext cx="3611006" cy="3869230"/>
          </a:xfrm>
          <a:custGeom>
            <a:avLst/>
            <a:gdLst/>
            <a:ahLst/>
            <a:cxnLst/>
            <a:rect r="r" b="b" t="t" l="l"/>
            <a:pathLst>
              <a:path h="3869230" w="3611006">
                <a:moveTo>
                  <a:pt x="0" y="0"/>
                </a:moveTo>
                <a:lnTo>
                  <a:pt x="3611006" y="0"/>
                </a:lnTo>
                <a:lnTo>
                  <a:pt x="3611006" y="3869231"/>
                </a:lnTo>
                <a:lnTo>
                  <a:pt x="0" y="38692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263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495211" y="305837"/>
            <a:ext cx="8406481" cy="3906383"/>
          </a:xfrm>
          <a:custGeom>
            <a:avLst/>
            <a:gdLst/>
            <a:ahLst/>
            <a:cxnLst/>
            <a:rect r="r" b="b" t="t" l="l"/>
            <a:pathLst>
              <a:path h="3906383" w="8406481">
                <a:moveTo>
                  <a:pt x="0" y="0"/>
                </a:moveTo>
                <a:lnTo>
                  <a:pt x="8406481" y="0"/>
                </a:lnTo>
                <a:lnTo>
                  <a:pt x="8406481" y="3906382"/>
                </a:lnTo>
                <a:lnTo>
                  <a:pt x="0" y="39063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064115" y="2599120"/>
            <a:ext cx="20998592" cy="7779636"/>
          </a:xfrm>
          <a:custGeom>
            <a:avLst/>
            <a:gdLst/>
            <a:ahLst/>
            <a:cxnLst/>
            <a:rect r="r" b="b" t="t" l="l"/>
            <a:pathLst>
              <a:path h="7779636" w="20998592">
                <a:moveTo>
                  <a:pt x="0" y="0"/>
                </a:moveTo>
                <a:lnTo>
                  <a:pt x="20998593" y="0"/>
                </a:lnTo>
                <a:lnTo>
                  <a:pt x="20998593" y="7779636"/>
                </a:lnTo>
                <a:lnTo>
                  <a:pt x="0" y="77796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105945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455258" y="2599120"/>
            <a:ext cx="8161949" cy="1622187"/>
          </a:xfrm>
          <a:custGeom>
            <a:avLst/>
            <a:gdLst/>
            <a:ahLst/>
            <a:cxnLst/>
            <a:rect r="r" b="b" t="t" l="l"/>
            <a:pathLst>
              <a:path h="1622187" w="8161949">
                <a:moveTo>
                  <a:pt x="0" y="0"/>
                </a:moveTo>
                <a:lnTo>
                  <a:pt x="8161949" y="0"/>
                </a:lnTo>
                <a:lnTo>
                  <a:pt x="8161949" y="1622188"/>
                </a:lnTo>
                <a:lnTo>
                  <a:pt x="0" y="16221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107212" y="3408172"/>
            <a:ext cx="14073576" cy="7146818"/>
          </a:xfrm>
          <a:custGeom>
            <a:avLst/>
            <a:gdLst/>
            <a:ahLst/>
            <a:cxnLst/>
            <a:rect r="r" b="b" t="t" l="l"/>
            <a:pathLst>
              <a:path h="7146818" w="14073576">
                <a:moveTo>
                  <a:pt x="0" y="0"/>
                </a:moveTo>
                <a:lnTo>
                  <a:pt x="14073576" y="0"/>
                </a:lnTo>
                <a:lnTo>
                  <a:pt x="14073576" y="7146818"/>
                </a:lnTo>
                <a:lnTo>
                  <a:pt x="0" y="71468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13" t="0" r="-613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5990305" y="-4935979"/>
            <a:ext cx="12861236" cy="10305065"/>
          </a:xfrm>
          <a:custGeom>
            <a:avLst/>
            <a:gdLst/>
            <a:ahLst/>
            <a:cxnLst/>
            <a:rect r="r" b="b" t="t" l="l"/>
            <a:pathLst>
              <a:path h="10305065" w="12861236">
                <a:moveTo>
                  <a:pt x="0" y="0"/>
                </a:moveTo>
                <a:lnTo>
                  <a:pt x="12861236" y="0"/>
                </a:lnTo>
                <a:lnTo>
                  <a:pt x="12861236" y="10305066"/>
                </a:lnTo>
                <a:lnTo>
                  <a:pt x="0" y="103050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567969" y="4517019"/>
            <a:ext cx="7487470" cy="42486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297"/>
              </a:lnSpc>
            </a:pPr>
            <a:r>
              <a:rPr lang="en-US" sz="16297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THANK YOU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3245372" y="2083869"/>
            <a:ext cx="3103329" cy="4897712"/>
          </a:xfrm>
          <a:custGeom>
            <a:avLst/>
            <a:gdLst/>
            <a:ahLst/>
            <a:cxnLst/>
            <a:rect r="r" b="b" t="t" l="l"/>
            <a:pathLst>
              <a:path h="4897712" w="3103329">
                <a:moveTo>
                  <a:pt x="0" y="0"/>
                </a:moveTo>
                <a:lnTo>
                  <a:pt x="3103329" y="0"/>
                </a:lnTo>
                <a:lnTo>
                  <a:pt x="3103329" y="4897712"/>
                </a:lnTo>
                <a:lnTo>
                  <a:pt x="0" y="48977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28700" y="4934881"/>
            <a:ext cx="2610108" cy="5005231"/>
          </a:xfrm>
          <a:custGeom>
            <a:avLst/>
            <a:gdLst/>
            <a:ahLst/>
            <a:cxnLst/>
            <a:rect r="r" b="b" t="t" l="l"/>
            <a:pathLst>
              <a:path h="5005231" w="2610108">
                <a:moveTo>
                  <a:pt x="0" y="0"/>
                </a:moveTo>
                <a:lnTo>
                  <a:pt x="2610108" y="0"/>
                </a:lnTo>
                <a:lnTo>
                  <a:pt x="2610108" y="5005231"/>
                </a:lnTo>
                <a:lnTo>
                  <a:pt x="0" y="500523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792945" y="4332251"/>
            <a:ext cx="2635593" cy="4926049"/>
          </a:xfrm>
          <a:custGeom>
            <a:avLst/>
            <a:gdLst/>
            <a:ahLst/>
            <a:cxnLst/>
            <a:rect r="r" b="b" t="t" l="l"/>
            <a:pathLst>
              <a:path h="4926049" w="2635593">
                <a:moveTo>
                  <a:pt x="0" y="0"/>
                </a:moveTo>
                <a:lnTo>
                  <a:pt x="2635594" y="0"/>
                </a:lnTo>
                <a:lnTo>
                  <a:pt x="2635594" y="4926049"/>
                </a:lnTo>
                <a:lnTo>
                  <a:pt x="0" y="492604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11735834" y="-534219"/>
            <a:ext cx="7385410" cy="2554564"/>
          </a:xfrm>
          <a:custGeom>
            <a:avLst/>
            <a:gdLst/>
            <a:ahLst/>
            <a:cxnLst/>
            <a:rect r="r" b="b" t="t" l="l"/>
            <a:pathLst>
              <a:path h="2554564" w="7385410">
                <a:moveTo>
                  <a:pt x="7385409" y="0"/>
                </a:moveTo>
                <a:lnTo>
                  <a:pt x="0" y="0"/>
                </a:lnTo>
                <a:lnTo>
                  <a:pt x="0" y="2554564"/>
                </a:lnTo>
                <a:lnTo>
                  <a:pt x="7385409" y="2554564"/>
                </a:lnTo>
                <a:lnTo>
                  <a:pt x="7385409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-1358951" y="-534219"/>
            <a:ext cx="7385410" cy="2554564"/>
          </a:xfrm>
          <a:custGeom>
            <a:avLst/>
            <a:gdLst/>
            <a:ahLst/>
            <a:cxnLst/>
            <a:rect r="r" b="b" t="t" l="l"/>
            <a:pathLst>
              <a:path h="2554564" w="7385410">
                <a:moveTo>
                  <a:pt x="0" y="0"/>
                </a:moveTo>
                <a:lnTo>
                  <a:pt x="7385410" y="0"/>
                </a:lnTo>
                <a:lnTo>
                  <a:pt x="7385410" y="2554564"/>
                </a:lnTo>
                <a:lnTo>
                  <a:pt x="0" y="255456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984600" y="743063"/>
            <a:ext cx="2843653" cy="6840233"/>
          </a:xfrm>
          <a:custGeom>
            <a:avLst/>
            <a:gdLst/>
            <a:ahLst/>
            <a:cxnLst/>
            <a:rect r="r" b="b" t="t" l="l"/>
            <a:pathLst>
              <a:path h="6840233" w="2843653">
                <a:moveTo>
                  <a:pt x="0" y="0"/>
                </a:moveTo>
                <a:lnTo>
                  <a:pt x="2843653" y="0"/>
                </a:lnTo>
                <a:lnTo>
                  <a:pt x="2843653" y="6840233"/>
                </a:lnTo>
                <a:lnTo>
                  <a:pt x="0" y="684023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-568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-1578816" y="8938536"/>
            <a:ext cx="4188269" cy="2172665"/>
          </a:xfrm>
          <a:custGeom>
            <a:avLst/>
            <a:gdLst/>
            <a:ahLst/>
            <a:cxnLst/>
            <a:rect r="r" b="b" t="t" l="l"/>
            <a:pathLst>
              <a:path h="2172665" w="4188269">
                <a:moveTo>
                  <a:pt x="0" y="0"/>
                </a:moveTo>
                <a:lnTo>
                  <a:pt x="4188270" y="0"/>
                </a:lnTo>
                <a:lnTo>
                  <a:pt x="4188270" y="2172665"/>
                </a:lnTo>
                <a:lnTo>
                  <a:pt x="0" y="217266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6137141" y="6795275"/>
            <a:ext cx="2100423" cy="4286521"/>
          </a:xfrm>
          <a:custGeom>
            <a:avLst/>
            <a:gdLst/>
            <a:ahLst/>
            <a:cxnLst/>
            <a:rect r="r" b="b" t="t" l="l"/>
            <a:pathLst>
              <a:path h="4286521" w="2100423">
                <a:moveTo>
                  <a:pt x="0" y="0"/>
                </a:moveTo>
                <a:lnTo>
                  <a:pt x="2100423" y="0"/>
                </a:lnTo>
                <a:lnTo>
                  <a:pt x="2100423" y="4286521"/>
                </a:lnTo>
                <a:lnTo>
                  <a:pt x="0" y="428652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true" flipV="false" rot="0">
            <a:off x="7861875" y="8938536"/>
            <a:ext cx="3037929" cy="2314522"/>
          </a:xfrm>
          <a:custGeom>
            <a:avLst/>
            <a:gdLst/>
            <a:ahLst/>
            <a:cxnLst/>
            <a:rect r="r" b="b" t="t" l="l"/>
            <a:pathLst>
              <a:path h="2314522" w="3037929">
                <a:moveTo>
                  <a:pt x="3037928" y="0"/>
                </a:moveTo>
                <a:lnTo>
                  <a:pt x="0" y="0"/>
                </a:lnTo>
                <a:lnTo>
                  <a:pt x="0" y="2314522"/>
                </a:lnTo>
                <a:lnTo>
                  <a:pt x="3037928" y="2314522"/>
                </a:lnTo>
                <a:lnTo>
                  <a:pt x="3037928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4797036" y="8026419"/>
            <a:ext cx="1229423" cy="1231881"/>
          </a:xfrm>
          <a:custGeom>
            <a:avLst/>
            <a:gdLst/>
            <a:ahLst/>
            <a:cxnLst/>
            <a:rect r="r" b="b" t="t" l="l"/>
            <a:pathLst>
              <a:path h="1231881" w="1229423">
                <a:moveTo>
                  <a:pt x="0" y="0"/>
                </a:moveTo>
                <a:lnTo>
                  <a:pt x="1229423" y="0"/>
                </a:lnTo>
                <a:lnTo>
                  <a:pt x="1229423" y="1231881"/>
                </a:lnTo>
                <a:lnTo>
                  <a:pt x="0" y="123188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9144000" y="1842010"/>
            <a:ext cx="1846611" cy="1514221"/>
          </a:xfrm>
          <a:custGeom>
            <a:avLst/>
            <a:gdLst/>
            <a:ahLst/>
            <a:cxnLst/>
            <a:rect r="r" b="b" t="t" l="l"/>
            <a:pathLst>
              <a:path h="1514221" w="1846611">
                <a:moveTo>
                  <a:pt x="0" y="0"/>
                </a:moveTo>
                <a:lnTo>
                  <a:pt x="1846611" y="0"/>
                </a:lnTo>
                <a:lnTo>
                  <a:pt x="1846611" y="1514221"/>
                </a:lnTo>
                <a:lnTo>
                  <a:pt x="0" y="151422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2670307" y="2184424"/>
            <a:ext cx="4831145" cy="2959076"/>
          </a:xfrm>
          <a:custGeom>
            <a:avLst/>
            <a:gdLst/>
            <a:ahLst/>
            <a:cxnLst/>
            <a:rect r="r" b="b" t="t" l="l"/>
            <a:pathLst>
              <a:path h="2959076" w="4831145">
                <a:moveTo>
                  <a:pt x="4831145" y="0"/>
                </a:moveTo>
                <a:lnTo>
                  <a:pt x="0" y="0"/>
                </a:lnTo>
                <a:lnTo>
                  <a:pt x="0" y="2959076"/>
                </a:lnTo>
                <a:lnTo>
                  <a:pt x="4831145" y="2959076"/>
                </a:lnTo>
                <a:lnTo>
                  <a:pt x="4831145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964458" y="-1814493"/>
            <a:ext cx="9326859" cy="7473146"/>
          </a:xfrm>
          <a:custGeom>
            <a:avLst/>
            <a:gdLst/>
            <a:ahLst/>
            <a:cxnLst/>
            <a:rect r="r" b="b" t="t" l="l"/>
            <a:pathLst>
              <a:path h="7473146" w="9326859">
                <a:moveTo>
                  <a:pt x="0" y="0"/>
                </a:moveTo>
                <a:lnTo>
                  <a:pt x="9326859" y="0"/>
                </a:lnTo>
                <a:lnTo>
                  <a:pt x="9326859" y="7473146"/>
                </a:lnTo>
                <a:lnTo>
                  <a:pt x="0" y="74731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858837" y="4881902"/>
            <a:ext cx="24570049" cy="7093293"/>
          </a:xfrm>
          <a:custGeom>
            <a:avLst/>
            <a:gdLst/>
            <a:ahLst/>
            <a:cxnLst/>
            <a:rect r="r" b="b" t="t" l="l"/>
            <a:pathLst>
              <a:path h="7093293" w="24570049">
                <a:moveTo>
                  <a:pt x="0" y="0"/>
                </a:moveTo>
                <a:lnTo>
                  <a:pt x="24570049" y="0"/>
                </a:lnTo>
                <a:lnTo>
                  <a:pt x="24570049" y="7093293"/>
                </a:lnTo>
                <a:lnTo>
                  <a:pt x="0" y="7093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60481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124328" y="-60569"/>
            <a:ext cx="4831145" cy="2959076"/>
          </a:xfrm>
          <a:custGeom>
            <a:avLst/>
            <a:gdLst/>
            <a:ahLst/>
            <a:cxnLst/>
            <a:rect r="r" b="b" t="t" l="l"/>
            <a:pathLst>
              <a:path h="2959076" w="4831145">
                <a:moveTo>
                  <a:pt x="0" y="0"/>
                </a:moveTo>
                <a:lnTo>
                  <a:pt x="4831145" y="0"/>
                </a:lnTo>
                <a:lnTo>
                  <a:pt x="4831145" y="2959076"/>
                </a:lnTo>
                <a:lnTo>
                  <a:pt x="0" y="2959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409896" y="-2698159"/>
            <a:ext cx="9593559" cy="9505793"/>
          </a:xfrm>
          <a:custGeom>
            <a:avLst/>
            <a:gdLst/>
            <a:ahLst/>
            <a:cxnLst/>
            <a:rect r="r" b="b" t="t" l="l"/>
            <a:pathLst>
              <a:path h="9505793" w="9593559">
                <a:moveTo>
                  <a:pt x="0" y="0"/>
                </a:moveTo>
                <a:lnTo>
                  <a:pt x="9593559" y="0"/>
                </a:lnTo>
                <a:lnTo>
                  <a:pt x="9593559" y="9505793"/>
                </a:lnTo>
                <a:lnTo>
                  <a:pt x="0" y="95057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23663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593721" y="7185520"/>
            <a:ext cx="19475442" cy="11669036"/>
          </a:xfrm>
          <a:custGeom>
            <a:avLst/>
            <a:gdLst/>
            <a:ahLst/>
            <a:cxnLst/>
            <a:rect r="r" b="b" t="t" l="l"/>
            <a:pathLst>
              <a:path h="11669036" w="19475442">
                <a:moveTo>
                  <a:pt x="0" y="0"/>
                </a:moveTo>
                <a:lnTo>
                  <a:pt x="19475442" y="0"/>
                </a:lnTo>
                <a:lnTo>
                  <a:pt x="19475442" y="11669036"/>
                </a:lnTo>
                <a:lnTo>
                  <a:pt x="0" y="116690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741158" y="8024785"/>
            <a:ext cx="4501772" cy="2335294"/>
          </a:xfrm>
          <a:custGeom>
            <a:avLst/>
            <a:gdLst/>
            <a:ahLst/>
            <a:cxnLst/>
            <a:rect r="r" b="b" t="t" l="l"/>
            <a:pathLst>
              <a:path h="2335294" w="4501772">
                <a:moveTo>
                  <a:pt x="0" y="0"/>
                </a:moveTo>
                <a:lnTo>
                  <a:pt x="4501772" y="0"/>
                </a:lnTo>
                <a:lnTo>
                  <a:pt x="4501772" y="2335294"/>
                </a:lnTo>
                <a:lnTo>
                  <a:pt x="0" y="23352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331071" y="4582617"/>
            <a:ext cx="3852296" cy="5205805"/>
          </a:xfrm>
          <a:custGeom>
            <a:avLst/>
            <a:gdLst/>
            <a:ahLst/>
            <a:cxnLst/>
            <a:rect r="r" b="b" t="t" l="l"/>
            <a:pathLst>
              <a:path h="5205805" w="3852296">
                <a:moveTo>
                  <a:pt x="0" y="0"/>
                </a:moveTo>
                <a:lnTo>
                  <a:pt x="3852296" y="0"/>
                </a:lnTo>
                <a:lnTo>
                  <a:pt x="3852296" y="5205806"/>
                </a:lnTo>
                <a:lnTo>
                  <a:pt x="0" y="52058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6426043" y="8939185"/>
            <a:ext cx="2993023" cy="1552630"/>
          </a:xfrm>
          <a:custGeom>
            <a:avLst/>
            <a:gdLst/>
            <a:ahLst/>
            <a:cxnLst/>
            <a:rect r="r" b="b" t="t" l="l"/>
            <a:pathLst>
              <a:path h="1552630" w="2993023">
                <a:moveTo>
                  <a:pt x="2993023" y="0"/>
                </a:moveTo>
                <a:lnTo>
                  <a:pt x="0" y="0"/>
                </a:lnTo>
                <a:lnTo>
                  <a:pt x="0" y="1552630"/>
                </a:lnTo>
                <a:lnTo>
                  <a:pt x="2993023" y="1552630"/>
                </a:lnTo>
                <a:lnTo>
                  <a:pt x="2993023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033844" y="-1814493"/>
            <a:ext cx="3611006" cy="3869230"/>
          </a:xfrm>
          <a:custGeom>
            <a:avLst/>
            <a:gdLst/>
            <a:ahLst/>
            <a:cxnLst/>
            <a:rect r="r" b="b" t="t" l="l"/>
            <a:pathLst>
              <a:path h="3869230" w="3611006">
                <a:moveTo>
                  <a:pt x="0" y="0"/>
                </a:moveTo>
                <a:lnTo>
                  <a:pt x="3611006" y="0"/>
                </a:lnTo>
                <a:lnTo>
                  <a:pt x="3611006" y="3869230"/>
                </a:lnTo>
                <a:lnTo>
                  <a:pt x="0" y="38692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-2637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237936" y="6575700"/>
            <a:ext cx="4343920" cy="2041642"/>
          </a:xfrm>
          <a:custGeom>
            <a:avLst/>
            <a:gdLst/>
            <a:ahLst/>
            <a:cxnLst/>
            <a:rect r="r" b="b" t="t" l="l"/>
            <a:pathLst>
              <a:path h="2041642" w="4343920">
                <a:moveTo>
                  <a:pt x="0" y="0"/>
                </a:moveTo>
                <a:lnTo>
                  <a:pt x="4343920" y="0"/>
                </a:lnTo>
                <a:lnTo>
                  <a:pt x="4343920" y="2041642"/>
                </a:lnTo>
                <a:lnTo>
                  <a:pt x="0" y="204164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083436" y="6874604"/>
            <a:ext cx="4017838" cy="3485475"/>
          </a:xfrm>
          <a:custGeom>
            <a:avLst/>
            <a:gdLst/>
            <a:ahLst/>
            <a:cxnLst/>
            <a:rect r="r" b="b" t="t" l="l"/>
            <a:pathLst>
              <a:path h="3485475" w="4017838">
                <a:moveTo>
                  <a:pt x="0" y="0"/>
                </a:moveTo>
                <a:lnTo>
                  <a:pt x="4017839" y="0"/>
                </a:lnTo>
                <a:lnTo>
                  <a:pt x="4017839" y="3485475"/>
                </a:lnTo>
                <a:lnTo>
                  <a:pt x="0" y="348547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5085879" y="1600132"/>
            <a:ext cx="8202659" cy="49755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32687"/>
              </a:lnSpc>
            </a:pPr>
            <a:r>
              <a:rPr lang="ar-EG" sz="32687">
                <a:solidFill>
                  <a:srgbClr val="004AAD"/>
                </a:solidFill>
                <a:latin typeface="Greta text arabic"/>
                <a:ea typeface="Greta text arabic"/>
                <a:cs typeface="Greta text arabic"/>
                <a:sym typeface="Greta text arabic"/>
                <a:rtl val="true"/>
              </a:rPr>
              <a:t>بـ ـبـ ـب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DAGnJgSVefc</dc:identifier>
  <dcterms:modified xsi:type="dcterms:W3CDTF">2011-08-01T06:04:30Z</dcterms:modified>
  <cp:revision>1</cp:revision>
  <dc:title>Green and Blue Illustrative Fight Bullying Presentation</dc:title>
</cp:coreProperties>
</file>